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</p:sldMasterIdLst>
  <p:notesMasterIdLst>
    <p:notesMasterId r:id="rId15"/>
  </p:notesMasterIdLst>
  <p:sldIdLst>
    <p:sldId id="256" r:id="rId2"/>
    <p:sldId id="258" r:id="rId3"/>
    <p:sldId id="262" r:id="rId4"/>
    <p:sldId id="264" r:id="rId5"/>
    <p:sldId id="281" r:id="rId6"/>
    <p:sldId id="265" r:id="rId7"/>
    <p:sldId id="266" r:id="rId8"/>
    <p:sldId id="267" r:id="rId9"/>
    <p:sldId id="282" r:id="rId10"/>
    <p:sldId id="268" r:id="rId11"/>
    <p:sldId id="283" r:id="rId12"/>
    <p:sldId id="284" r:id="rId13"/>
    <p:sldId id="285" r:id="rId14"/>
  </p:sldIdLst>
  <p:sldSz cx="9144000" cy="5143500" type="screen16x9"/>
  <p:notesSz cx="6858000" cy="9144000"/>
  <p:embeddedFontLst>
    <p:embeddedFont>
      <p:font typeface="Darker Grotesque" pitchFamily="2" charset="0"/>
      <p:regular r:id="rId16"/>
      <p:bold r:id="rId17"/>
    </p:embeddedFont>
    <p:embeddedFont>
      <p:font typeface="Darker Grotesque Medium" pitchFamily="2" charset="0"/>
      <p:regular r:id="rId18"/>
      <p:bold r:id="rId19"/>
    </p:embeddedFont>
    <p:embeddedFont>
      <p:font typeface="Montserrat" pitchFamily="2" charset="77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5F597B-69B5-4028-BD4B-BA0A358AF6D2}">
  <a:tblStyle styleId="{FC5F597B-69B5-4028-BD4B-BA0A358AF6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94"/>
  </p:normalViewPr>
  <p:slideViewPr>
    <p:cSldViewPr snapToGrid="0">
      <p:cViewPr varScale="1">
        <p:scale>
          <a:sx n="161" d="100"/>
          <a:sy n="161" d="100"/>
        </p:scale>
        <p:origin x="11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dd75e4c7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dd75e4c7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335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110297dab38_0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110297dab38_0_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00" y="1701713"/>
            <a:ext cx="3890700" cy="16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00" y="3546625"/>
            <a:ext cx="3890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4" name="Google Shape;14;p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 rot="10800000" flipH="1">
            <a:off x="4159199" y="4539099"/>
            <a:ext cx="825589" cy="93999"/>
            <a:chOff x="5718423" y="809024"/>
            <a:chExt cx="830071" cy="94500"/>
          </a:xfrm>
        </p:grpSpPr>
        <p:sp>
          <p:nvSpPr>
            <p:cNvPr id="19" name="Google Shape;19;p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4" name="Google Shape;24;p2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5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57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57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907" name="Google Shape;907;p5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57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911" name="Google Shape;911;p57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7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8" name="Google Shape;918;p58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919" name="Google Shape;919;p5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58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923" name="Google Shape;923;p5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5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59"/>
          <p:cNvSpPr/>
          <p:nvPr/>
        </p:nvSpPr>
        <p:spPr>
          <a:xfrm flipH="1">
            <a:off x="7839315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0" name="Google Shape;930;p59"/>
          <p:cNvGrpSpPr/>
          <p:nvPr/>
        </p:nvGrpSpPr>
        <p:grpSpPr>
          <a:xfrm rot="10800000">
            <a:off x="8217944" y="419474"/>
            <a:ext cx="429322" cy="93999"/>
            <a:chOff x="5795037" y="809024"/>
            <a:chExt cx="431653" cy="94500"/>
          </a:xfrm>
        </p:grpSpPr>
        <p:sp>
          <p:nvSpPr>
            <p:cNvPr id="931" name="Google Shape;931;p5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" name="Google Shape;934;p59"/>
          <p:cNvSpPr/>
          <p:nvPr/>
        </p:nvSpPr>
        <p:spPr>
          <a:xfrm>
            <a:off x="429430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5" name="Google Shape;935;p59"/>
          <p:cNvGrpSpPr/>
          <p:nvPr/>
        </p:nvGrpSpPr>
        <p:grpSpPr>
          <a:xfrm rot="10800000" flipH="1">
            <a:off x="494779" y="4466049"/>
            <a:ext cx="429322" cy="93999"/>
            <a:chOff x="5795037" y="809024"/>
            <a:chExt cx="431653" cy="94500"/>
          </a:xfrm>
        </p:grpSpPr>
        <p:sp>
          <p:nvSpPr>
            <p:cNvPr id="936" name="Google Shape;936;p5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60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1" name="Google Shape;941;p60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942" name="Google Shape;942;p6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6" name="Google Shape;946;p60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7" name="Google Shape;947;p60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948" name="Google Shape;948;p60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0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title" idx="2"/>
          </p:nvPr>
        </p:nvSpPr>
        <p:spPr>
          <a:xfrm>
            <a:off x="2123450" y="2841909"/>
            <a:ext cx="1596600" cy="196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 idx="3"/>
          </p:nvPr>
        </p:nvSpPr>
        <p:spPr>
          <a:xfrm>
            <a:off x="5423338" y="2841909"/>
            <a:ext cx="1596600" cy="196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5160527" y="3209425"/>
            <a:ext cx="2122200" cy="1010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4"/>
          </p:nvPr>
        </p:nvSpPr>
        <p:spPr>
          <a:xfrm>
            <a:off x="1860602" y="3209425"/>
            <a:ext cx="2122200" cy="1010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5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5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62" name="Google Shape;62;p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5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66" name="Google Shape;66;p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subTitle" idx="1"/>
          </p:nvPr>
        </p:nvSpPr>
        <p:spPr>
          <a:xfrm>
            <a:off x="5112600" y="2107125"/>
            <a:ext cx="3311400" cy="12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title"/>
          </p:nvPr>
        </p:nvSpPr>
        <p:spPr>
          <a:xfrm>
            <a:off x="5011800" y="1359000"/>
            <a:ext cx="34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9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22" name="Google Shape;122;p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9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9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127" name="Google Shape;127;p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9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31" name="Google Shape;131;p9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2"/>
          </p:nvPr>
        </p:nvSpPr>
        <p:spPr>
          <a:xfrm>
            <a:off x="2159813" y="2517950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1"/>
          </p:nvPr>
        </p:nvSpPr>
        <p:spPr>
          <a:xfrm>
            <a:off x="2159817" y="2809398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/>
          </p:nvPr>
        </p:nvSpPr>
        <p:spPr>
          <a:xfrm>
            <a:off x="5767658" y="1480217"/>
            <a:ext cx="23055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4"/>
          </p:nvPr>
        </p:nvSpPr>
        <p:spPr>
          <a:xfrm>
            <a:off x="5767661" y="1761942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5"/>
          </p:nvPr>
        </p:nvSpPr>
        <p:spPr>
          <a:xfrm>
            <a:off x="2159813" y="3555683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6"/>
          </p:nvPr>
        </p:nvSpPr>
        <p:spPr>
          <a:xfrm>
            <a:off x="2159817" y="3856854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7"/>
          </p:nvPr>
        </p:nvSpPr>
        <p:spPr>
          <a:xfrm>
            <a:off x="2159813" y="1480217"/>
            <a:ext cx="23055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8"/>
          </p:nvPr>
        </p:nvSpPr>
        <p:spPr>
          <a:xfrm>
            <a:off x="2159812" y="1761942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9"/>
          </p:nvPr>
        </p:nvSpPr>
        <p:spPr>
          <a:xfrm>
            <a:off x="5767661" y="2517950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3"/>
          </p:nvPr>
        </p:nvSpPr>
        <p:spPr>
          <a:xfrm>
            <a:off x="5767662" y="2809398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4"/>
          </p:nvPr>
        </p:nvSpPr>
        <p:spPr>
          <a:xfrm>
            <a:off x="5767662" y="3555683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5"/>
          </p:nvPr>
        </p:nvSpPr>
        <p:spPr>
          <a:xfrm>
            <a:off x="5767662" y="3856854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16" hasCustomPrompt="1"/>
          </p:nvPr>
        </p:nvSpPr>
        <p:spPr>
          <a:xfrm>
            <a:off x="1070825" y="3555683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7" hasCustomPrompt="1"/>
          </p:nvPr>
        </p:nvSpPr>
        <p:spPr>
          <a:xfrm>
            <a:off x="4679838" y="3555683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18" hasCustomPrompt="1"/>
          </p:nvPr>
        </p:nvSpPr>
        <p:spPr>
          <a:xfrm>
            <a:off x="4679838" y="2517950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9" hasCustomPrompt="1"/>
          </p:nvPr>
        </p:nvSpPr>
        <p:spPr>
          <a:xfrm>
            <a:off x="4679825" y="1480217"/>
            <a:ext cx="8733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20" hasCustomPrompt="1"/>
          </p:nvPr>
        </p:nvSpPr>
        <p:spPr>
          <a:xfrm>
            <a:off x="1070838" y="2517950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21" hasCustomPrompt="1"/>
          </p:nvPr>
        </p:nvSpPr>
        <p:spPr>
          <a:xfrm>
            <a:off x="1070838" y="1480217"/>
            <a:ext cx="8733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13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80" name="Google Shape;180;p1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13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84" name="Google Shape;184;p1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3"/>
          <p:cNvGrpSpPr/>
          <p:nvPr/>
        </p:nvGrpSpPr>
        <p:grpSpPr>
          <a:xfrm rot="-5400000" flipH="1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189" name="Google Shape;189;p1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title"/>
          </p:nvPr>
        </p:nvSpPr>
        <p:spPr>
          <a:xfrm>
            <a:off x="720000" y="1578350"/>
            <a:ext cx="3324900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5"/>
          <p:cNvSpPr txBox="1">
            <a:spLocks noGrp="1"/>
          </p:cNvSpPr>
          <p:nvPr>
            <p:ph type="subTitle" idx="1"/>
          </p:nvPr>
        </p:nvSpPr>
        <p:spPr>
          <a:xfrm>
            <a:off x="720000" y="2715950"/>
            <a:ext cx="30915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5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15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35" name="Google Shape;235;p1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15"/>
          <p:cNvGrpSpPr/>
          <p:nvPr/>
        </p:nvGrpSpPr>
        <p:grpSpPr>
          <a:xfrm rot="-5400000" flipH="1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239" name="Google Shape;239;p1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"/>
          <p:cNvSpPr txBox="1">
            <a:spLocks noGrp="1"/>
          </p:cNvSpPr>
          <p:nvPr>
            <p:ph type="subTitle" idx="1"/>
          </p:nvPr>
        </p:nvSpPr>
        <p:spPr>
          <a:xfrm>
            <a:off x="865100" y="2107125"/>
            <a:ext cx="3311400" cy="12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8"/>
          <p:cNvSpPr txBox="1">
            <a:spLocks noGrp="1"/>
          </p:cNvSpPr>
          <p:nvPr>
            <p:ph type="title"/>
          </p:nvPr>
        </p:nvSpPr>
        <p:spPr>
          <a:xfrm>
            <a:off x="764300" y="1359000"/>
            <a:ext cx="34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6" name="Google Shape;276;p18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77" name="Google Shape;277;p1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18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18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282" name="Google Shape;282;p1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18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286" name="Google Shape;286;p1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6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6"/>
          <p:cNvSpPr txBox="1">
            <a:spLocks noGrp="1"/>
          </p:cNvSpPr>
          <p:nvPr>
            <p:ph type="title" idx="2"/>
          </p:nvPr>
        </p:nvSpPr>
        <p:spPr>
          <a:xfrm>
            <a:off x="1227350" y="3431500"/>
            <a:ext cx="1596000" cy="178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0" name="Google Shape;570;p36"/>
          <p:cNvSpPr txBox="1">
            <a:spLocks noGrp="1"/>
          </p:cNvSpPr>
          <p:nvPr>
            <p:ph type="subTitle" idx="1"/>
          </p:nvPr>
        </p:nvSpPr>
        <p:spPr>
          <a:xfrm>
            <a:off x="937700" y="36441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36"/>
          <p:cNvSpPr txBox="1">
            <a:spLocks noGrp="1"/>
          </p:cNvSpPr>
          <p:nvPr>
            <p:ph type="title" idx="3"/>
          </p:nvPr>
        </p:nvSpPr>
        <p:spPr>
          <a:xfrm>
            <a:off x="3774099" y="3431500"/>
            <a:ext cx="1596000" cy="178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2" name="Google Shape;572;p36"/>
          <p:cNvSpPr txBox="1">
            <a:spLocks noGrp="1"/>
          </p:cNvSpPr>
          <p:nvPr>
            <p:ph type="subTitle" idx="4"/>
          </p:nvPr>
        </p:nvSpPr>
        <p:spPr>
          <a:xfrm>
            <a:off x="3484421" y="36441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6"/>
          <p:cNvSpPr txBox="1">
            <a:spLocks noGrp="1"/>
          </p:cNvSpPr>
          <p:nvPr>
            <p:ph type="title" idx="5"/>
          </p:nvPr>
        </p:nvSpPr>
        <p:spPr>
          <a:xfrm>
            <a:off x="6320804" y="3431500"/>
            <a:ext cx="1596000" cy="178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74" name="Google Shape;574;p36"/>
          <p:cNvSpPr txBox="1">
            <a:spLocks noGrp="1"/>
          </p:cNvSpPr>
          <p:nvPr>
            <p:ph type="subTitle" idx="6"/>
          </p:nvPr>
        </p:nvSpPr>
        <p:spPr>
          <a:xfrm>
            <a:off x="6031149" y="364410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6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6" name="Google Shape;576;p36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77" name="Google Shape;577;p36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6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581" name="Google Shape;581;p36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_1"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0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40"/>
          <p:cNvSpPr txBox="1">
            <a:spLocks noGrp="1"/>
          </p:cNvSpPr>
          <p:nvPr>
            <p:ph type="title" idx="2"/>
          </p:nvPr>
        </p:nvSpPr>
        <p:spPr>
          <a:xfrm>
            <a:off x="2826788" y="1647207"/>
            <a:ext cx="1438800" cy="190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45" name="Google Shape;645;p40"/>
          <p:cNvSpPr txBox="1">
            <a:spLocks noGrp="1"/>
          </p:cNvSpPr>
          <p:nvPr>
            <p:ph type="subTitle" idx="1"/>
          </p:nvPr>
        </p:nvSpPr>
        <p:spPr>
          <a:xfrm>
            <a:off x="2727488" y="1910005"/>
            <a:ext cx="1637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40"/>
          <p:cNvSpPr txBox="1">
            <a:spLocks noGrp="1"/>
          </p:cNvSpPr>
          <p:nvPr>
            <p:ph type="title" idx="3"/>
          </p:nvPr>
        </p:nvSpPr>
        <p:spPr>
          <a:xfrm>
            <a:off x="6727200" y="1647207"/>
            <a:ext cx="1438800" cy="190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47" name="Google Shape;647;p40"/>
          <p:cNvSpPr txBox="1">
            <a:spLocks noGrp="1"/>
          </p:cNvSpPr>
          <p:nvPr>
            <p:ph type="subTitle" idx="4"/>
          </p:nvPr>
        </p:nvSpPr>
        <p:spPr>
          <a:xfrm>
            <a:off x="6627900" y="1910005"/>
            <a:ext cx="1637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40"/>
          <p:cNvSpPr txBox="1">
            <a:spLocks noGrp="1"/>
          </p:cNvSpPr>
          <p:nvPr>
            <p:ph type="title" idx="5"/>
          </p:nvPr>
        </p:nvSpPr>
        <p:spPr>
          <a:xfrm>
            <a:off x="2826788" y="3110323"/>
            <a:ext cx="1438800" cy="190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49" name="Google Shape;649;p40"/>
          <p:cNvSpPr txBox="1">
            <a:spLocks noGrp="1"/>
          </p:cNvSpPr>
          <p:nvPr>
            <p:ph type="subTitle" idx="6"/>
          </p:nvPr>
        </p:nvSpPr>
        <p:spPr>
          <a:xfrm>
            <a:off x="2727488" y="3380774"/>
            <a:ext cx="1637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40"/>
          <p:cNvSpPr txBox="1">
            <a:spLocks noGrp="1"/>
          </p:cNvSpPr>
          <p:nvPr>
            <p:ph type="title" idx="7"/>
          </p:nvPr>
        </p:nvSpPr>
        <p:spPr>
          <a:xfrm>
            <a:off x="6727200" y="3110323"/>
            <a:ext cx="1438800" cy="190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1" name="Google Shape;651;p40"/>
          <p:cNvSpPr txBox="1">
            <a:spLocks noGrp="1"/>
          </p:cNvSpPr>
          <p:nvPr>
            <p:ph type="subTitle" idx="8"/>
          </p:nvPr>
        </p:nvSpPr>
        <p:spPr>
          <a:xfrm>
            <a:off x="6627900" y="3380773"/>
            <a:ext cx="1637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40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" name="Google Shape;653;p40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654" name="Google Shape;654;p40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40"/>
          <p:cNvGrpSpPr/>
          <p:nvPr/>
        </p:nvGrpSpPr>
        <p:grpSpPr>
          <a:xfrm flipH="1">
            <a:off x="4158122" y="4535409"/>
            <a:ext cx="825589" cy="93999"/>
            <a:chOff x="5718423" y="809024"/>
            <a:chExt cx="830071" cy="94500"/>
          </a:xfrm>
        </p:grpSpPr>
        <p:sp>
          <p:nvSpPr>
            <p:cNvPr id="658" name="Google Shape;658;p4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5" r:id="rId3"/>
    <p:sldLayoutId id="2147483658" r:id="rId4"/>
    <p:sldLayoutId id="2147483659" r:id="rId5"/>
    <p:sldLayoutId id="2147483661" r:id="rId6"/>
    <p:sldLayoutId id="2147483664" r:id="rId7"/>
    <p:sldLayoutId id="2147483682" r:id="rId8"/>
    <p:sldLayoutId id="2147483686" r:id="rId9"/>
    <p:sldLayoutId id="2147483703" r:id="rId10"/>
    <p:sldLayoutId id="2147483704" r:id="rId11"/>
    <p:sldLayoutId id="2147483705" r:id="rId12"/>
    <p:sldLayoutId id="214748370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37">
          <p15:clr>
            <a:srgbClr val="EA4335"/>
          </p15:clr>
        </p15:guide>
        <p15:guide id="2" pos="447">
          <p15:clr>
            <a:srgbClr val="EA4335"/>
          </p15:clr>
        </p15:guide>
        <p15:guide id="3" orient="horz" pos="2903">
          <p15:clr>
            <a:srgbClr val="EA4335"/>
          </p15:clr>
        </p15:guide>
        <p15:guide id="4" pos="531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64"/>
          <p:cNvSpPr/>
          <p:nvPr/>
        </p:nvSpPr>
        <p:spPr>
          <a:xfrm>
            <a:off x="637700" y="1499350"/>
            <a:ext cx="3813000" cy="639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64"/>
          <p:cNvSpPr txBox="1">
            <a:spLocks noGrp="1"/>
          </p:cNvSpPr>
          <p:nvPr>
            <p:ph type="ctrTitle"/>
          </p:nvPr>
        </p:nvSpPr>
        <p:spPr>
          <a:xfrm>
            <a:off x="713200" y="1701713"/>
            <a:ext cx="3890700" cy="16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dk1"/>
                </a:solidFill>
              </a:rPr>
              <a:t>CISC3003 </a:t>
            </a:r>
            <a:r>
              <a:rPr lang="en" sz="4000" b="1" dirty="0">
                <a:solidFill>
                  <a:schemeClr val="lt1"/>
                </a:solidFill>
              </a:rPr>
              <a:t> Individual </a:t>
            </a:r>
            <a:r>
              <a:rPr lang="en" sz="4000" b="1" dirty="0">
                <a:solidFill>
                  <a:schemeClr val="accent6"/>
                </a:solidFill>
              </a:rPr>
              <a:t>project </a:t>
            </a:r>
            <a:endParaRPr sz="4000" b="1" dirty="0">
              <a:solidFill>
                <a:schemeClr val="accent6"/>
              </a:solidFill>
            </a:endParaRPr>
          </a:p>
        </p:txBody>
      </p:sp>
      <p:sp>
        <p:nvSpPr>
          <p:cNvPr id="963" name="Google Shape;963;p64"/>
          <p:cNvSpPr txBox="1">
            <a:spLocks noGrp="1"/>
          </p:cNvSpPr>
          <p:nvPr>
            <p:ph type="subTitle" idx="1"/>
          </p:nvPr>
        </p:nvSpPr>
        <p:spPr>
          <a:xfrm>
            <a:off x="713200" y="3546625"/>
            <a:ext cx="3890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DC227620 PO HIU LAM</a:t>
            </a:r>
            <a:endParaRPr dirty="0"/>
          </a:p>
        </p:txBody>
      </p:sp>
      <p:grpSp>
        <p:nvGrpSpPr>
          <p:cNvPr id="964" name="Google Shape;964;p64"/>
          <p:cNvGrpSpPr/>
          <p:nvPr/>
        </p:nvGrpSpPr>
        <p:grpSpPr>
          <a:xfrm flipH="1">
            <a:off x="725449" y="1167312"/>
            <a:ext cx="825589" cy="93999"/>
            <a:chOff x="5718423" y="809024"/>
            <a:chExt cx="830071" cy="94500"/>
          </a:xfrm>
        </p:grpSpPr>
        <p:sp>
          <p:nvSpPr>
            <p:cNvPr id="965" name="Google Shape;965;p6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64"/>
          <p:cNvGrpSpPr/>
          <p:nvPr/>
        </p:nvGrpSpPr>
        <p:grpSpPr>
          <a:xfrm>
            <a:off x="5029270" y="1457228"/>
            <a:ext cx="3384497" cy="2229043"/>
            <a:chOff x="5029270" y="1457228"/>
            <a:chExt cx="3384497" cy="2229043"/>
          </a:xfrm>
        </p:grpSpPr>
        <p:sp>
          <p:nvSpPr>
            <p:cNvPr id="970" name="Google Shape;970;p64"/>
            <p:cNvSpPr/>
            <p:nvPr/>
          </p:nvSpPr>
          <p:spPr>
            <a:xfrm>
              <a:off x="6320045" y="1469966"/>
              <a:ext cx="595034" cy="126373"/>
            </a:xfrm>
            <a:custGeom>
              <a:avLst/>
              <a:gdLst/>
              <a:ahLst/>
              <a:cxnLst/>
              <a:rect l="l" t="t" r="r" b="b"/>
              <a:pathLst>
                <a:path w="48955" h="10397" extrusionOk="0">
                  <a:moveTo>
                    <a:pt x="3111" y="0"/>
                  </a:moveTo>
                  <a:cubicBezTo>
                    <a:pt x="1387" y="0"/>
                    <a:pt x="1" y="1386"/>
                    <a:pt x="1" y="3110"/>
                  </a:cubicBezTo>
                  <a:lnTo>
                    <a:pt x="1" y="7302"/>
                  </a:lnTo>
                  <a:cubicBezTo>
                    <a:pt x="1" y="9010"/>
                    <a:pt x="1387" y="10397"/>
                    <a:pt x="3111" y="10397"/>
                  </a:cubicBezTo>
                  <a:lnTo>
                    <a:pt x="45844" y="10397"/>
                  </a:lnTo>
                  <a:cubicBezTo>
                    <a:pt x="47568" y="10397"/>
                    <a:pt x="48954" y="9010"/>
                    <a:pt x="48954" y="7302"/>
                  </a:cubicBezTo>
                  <a:lnTo>
                    <a:pt x="48954" y="3110"/>
                  </a:lnTo>
                  <a:cubicBezTo>
                    <a:pt x="48954" y="1386"/>
                    <a:pt x="47568" y="0"/>
                    <a:pt x="45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4"/>
            <p:cNvSpPr/>
            <p:nvPr/>
          </p:nvSpPr>
          <p:spPr>
            <a:xfrm>
              <a:off x="5452793" y="1926498"/>
              <a:ext cx="2708802" cy="1327284"/>
            </a:xfrm>
            <a:custGeom>
              <a:avLst/>
              <a:gdLst/>
              <a:ahLst/>
              <a:cxnLst/>
              <a:rect l="l" t="t" r="r" b="b"/>
              <a:pathLst>
                <a:path w="222860" h="109199" extrusionOk="0">
                  <a:moveTo>
                    <a:pt x="10853" y="0"/>
                  </a:moveTo>
                  <a:cubicBezTo>
                    <a:pt x="4869" y="0"/>
                    <a:pt x="1" y="4852"/>
                    <a:pt x="1" y="10836"/>
                  </a:cubicBezTo>
                  <a:lnTo>
                    <a:pt x="1" y="98364"/>
                  </a:lnTo>
                  <a:cubicBezTo>
                    <a:pt x="1" y="104348"/>
                    <a:pt x="4869" y="109199"/>
                    <a:pt x="10853" y="109199"/>
                  </a:cubicBezTo>
                  <a:lnTo>
                    <a:pt x="212025" y="109199"/>
                  </a:lnTo>
                  <a:cubicBezTo>
                    <a:pt x="218009" y="109199"/>
                    <a:pt x="222859" y="104348"/>
                    <a:pt x="222859" y="98364"/>
                  </a:cubicBezTo>
                  <a:lnTo>
                    <a:pt x="222859" y="10836"/>
                  </a:lnTo>
                  <a:cubicBezTo>
                    <a:pt x="222859" y="4852"/>
                    <a:pt x="218009" y="0"/>
                    <a:pt x="212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4"/>
            <p:cNvSpPr/>
            <p:nvPr/>
          </p:nvSpPr>
          <p:spPr>
            <a:xfrm>
              <a:off x="5476434" y="1941497"/>
              <a:ext cx="2661544" cy="1297298"/>
            </a:xfrm>
            <a:custGeom>
              <a:avLst/>
              <a:gdLst/>
              <a:ahLst/>
              <a:cxnLst/>
              <a:rect l="l" t="t" r="r" b="b"/>
              <a:pathLst>
                <a:path w="218972" h="106732" extrusionOk="0">
                  <a:moveTo>
                    <a:pt x="10853" y="1"/>
                  </a:moveTo>
                  <a:cubicBezTo>
                    <a:pt x="4851" y="1"/>
                    <a:pt x="0" y="4852"/>
                    <a:pt x="0" y="10853"/>
                  </a:cubicBezTo>
                  <a:lnTo>
                    <a:pt x="0" y="48109"/>
                  </a:lnTo>
                  <a:cubicBezTo>
                    <a:pt x="0" y="49664"/>
                    <a:pt x="981" y="51033"/>
                    <a:pt x="2451" y="51540"/>
                  </a:cubicBezTo>
                  <a:cubicBezTo>
                    <a:pt x="3228" y="51810"/>
                    <a:pt x="3753" y="52554"/>
                    <a:pt x="3753" y="53365"/>
                  </a:cubicBezTo>
                  <a:cubicBezTo>
                    <a:pt x="3753" y="54194"/>
                    <a:pt x="3228" y="54921"/>
                    <a:pt x="2451" y="55191"/>
                  </a:cubicBezTo>
                  <a:cubicBezTo>
                    <a:pt x="981" y="55698"/>
                    <a:pt x="0" y="57084"/>
                    <a:pt x="0" y="58623"/>
                  </a:cubicBezTo>
                  <a:lnTo>
                    <a:pt x="0" y="95895"/>
                  </a:lnTo>
                  <a:cubicBezTo>
                    <a:pt x="0" y="101879"/>
                    <a:pt x="4851" y="106731"/>
                    <a:pt x="10853" y="106731"/>
                  </a:cubicBezTo>
                  <a:lnTo>
                    <a:pt x="208135" y="106731"/>
                  </a:lnTo>
                  <a:cubicBezTo>
                    <a:pt x="214119" y="106731"/>
                    <a:pt x="218971" y="101879"/>
                    <a:pt x="218971" y="95895"/>
                  </a:cubicBezTo>
                  <a:lnTo>
                    <a:pt x="218971" y="10853"/>
                  </a:lnTo>
                  <a:cubicBezTo>
                    <a:pt x="218971" y="4852"/>
                    <a:pt x="214119" y="1"/>
                    <a:pt x="208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4"/>
            <p:cNvSpPr/>
            <p:nvPr/>
          </p:nvSpPr>
          <p:spPr>
            <a:xfrm>
              <a:off x="5476434" y="1941497"/>
              <a:ext cx="1724646" cy="1297298"/>
            </a:xfrm>
            <a:custGeom>
              <a:avLst/>
              <a:gdLst/>
              <a:ahLst/>
              <a:cxnLst/>
              <a:rect l="l" t="t" r="r" b="b"/>
              <a:pathLst>
                <a:path w="141891" h="106732" extrusionOk="0">
                  <a:moveTo>
                    <a:pt x="10853" y="1"/>
                  </a:moveTo>
                  <a:cubicBezTo>
                    <a:pt x="4851" y="1"/>
                    <a:pt x="0" y="4852"/>
                    <a:pt x="0" y="10853"/>
                  </a:cubicBezTo>
                  <a:lnTo>
                    <a:pt x="0" y="48109"/>
                  </a:lnTo>
                  <a:cubicBezTo>
                    <a:pt x="0" y="49664"/>
                    <a:pt x="981" y="51033"/>
                    <a:pt x="2451" y="51540"/>
                  </a:cubicBezTo>
                  <a:cubicBezTo>
                    <a:pt x="3228" y="51810"/>
                    <a:pt x="3753" y="52554"/>
                    <a:pt x="3753" y="53365"/>
                  </a:cubicBezTo>
                  <a:cubicBezTo>
                    <a:pt x="3753" y="54194"/>
                    <a:pt x="3228" y="54921"/>
                    <a:pt x="2451" y="55191"/>
                  </a:cubicBezTo>
                  <a:cubicBezTo>
                    <a:pt x="981" y="55698"/>
                    <a:pt x="0" y="57084"/>
                    <a:pt x="0" y="58623"/>
                  </a:cubicBezTo>
                  <a:lnTo>
                    <a:pt x="0" y="95895"/>
                  </a:lnTo>
                  <a:cubicBezTo>
                    <a:pt x="0" y="101879"/>
                    <a:pt x="4851" y="106731"/>
                    <a:pt x="10853" y="106731"/>
                  </a:cubicBezTo>
                  <a:lnTo>
                    <a:pt x="141890" y="106731"/>
                  </a:lnTo>
                  <a:lnTo>
                    <a:pt x="141890" y="1"/>
                  </a:ln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4"/>
            <p:cNvSpPr/>
            <p:nvPr/>
          </p:nvSpPr>
          <p:spPr>
            <a:xfrm>
              <a:off x="7275637" y="2153536"/>
              <a:ext cx="392026" cy="289708"/>
            </a:xfrm>
            <a:custGeom>
              <a:avLst/>
              <a:gdLst/>
              <a:ahLst/>
              <a:cxnLst/>
              <a:rect l="l" t="t" r="r" b="b"/>
              <a:pathLst>
                <a:path w="32253" h="23835" extrusionOk="0">
                  <a:moveTo>
                    <a:pt x="3095" y="1"/>
                  </a:moveTo>
                  <a:cubicBezTo>
                    <a:pt x="1387" y="1"/>
                    <a:pt x="1" y="1387"/>
                    <a:pt x="1" y="3093"/>
                  </a:cubicBezTo>
                  <a:lnTo>
                    <a:pt x="1" y="20741"/>
                  </a:lnTo>
                  <a:cubicBezTo>
                    <a:pt x="1" y="22449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9"/>
                    <a:pt x="32253" y="20741"/>
                  </a:cubicBezTo>
                  <a:lnTo>
                    <a:pt x="32253" y="3093"/>
                  </a:lnTo>
                  <a:cubicBezTo>
                    <a:pt x="32253" y="1387"/>
                    <a:pt x="30867" y="1"/>
                    <a:pt x="291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4"/>
            <p:cNvSpPr/>
            <p:nvPr/>
          </p:nvSpPr>
          <p:spPr>
            <a:xfrm>
              <a:off x="7748407" y="2184761"/>
              <a:ext cx="292783" cy="37607"/>
            </a:xfrm>
            <a:custGeom>
              <a:avLst/>
              <a:gdLst/>
              <a:ahLst/>
              <a:cxnLst/>
              <a:rect l="l" t="t" r="r" b="b"/>
              <a:pathLst>
                <a:path w="24088" h="3094" extrusionOk="0">
                  <a:moveTo>
                    <a:pt x="1556" y="1"/>
                  </a:moveTo>
                  <a:cubicBezTo>
                    <a:pt x="693" y="1"/>
                    <a:pt x="1" y="693"/>
                    <a:pt x="1" y="1539"/>
                  </a:cubicBezTo>
                  <a:cubicBezTo>
                    <a:pt x="1" y="2401"/>
                    <a:pt x="693" y="3094"/>
                    <a:pt x="1556" y="3094"/>
                  </a:cubicBezTo>
                  <a:lnTo>
                    <a:pt x="22533" y="3094"/>
                  </a:lnTo>
                  <a:cubicBezTo>
                    <a:pt x="23395" y="3094"/>
                    <a:pt x="24088" y="2401"/>
                    <a:pt x="24088" y="1539"/>
                  </a:cubicBezTo>
                  <a:cubicBezTo>
                    <a:pt x="24088" y="693"/>
                    <a:pt x="23395" y="1"/>
                    <a:pt x="22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4"/>
            <p:cNvSpPr/>
            <p:nvPr/>
          </p:nvSpPr>
          <p:spPr>
            <a:xfrm>
              <a:off x="7748407" y="2279690"/>
              <a:ext cx="292783" cy="37607"/>
            </a:xfrm>
            <a:custGeom>
              <a:avLst/>
              <a:gdLst/>
              <a:ahLst/>
              <a:cxnLst/>
              <a:rect l="l" t="t" r="r" b="b"/>
              <a:pathLst>
                <a:path w="24088" h="3094" extrusionOk="0">
                  <a:moveTo>
                    <a:pt x="1556" y="0"/>
                  </a:moveTo>
                  <a:cubicBezTo>
                    <a:pt x="693" y="0"/>
                    <a:pt x="1" y="693"/>
                    <a:pt x="1" y="1538"/>
                  </a:cubicBezTo>
                  <a:cubicBezTo>
                    <a:pt x="1" y="2401"/>
                    <a:pt x="693" y="3093"/>
                    <a:pt x="1556" y="3093"/>
                  </a:cubicBezTo>
                  <a:lnTo>
                    <a:pt x="22533" y="3093"/>
                  </a:lnTo>
                  <a:cubicBezTo>
                    <a:pt x="23395" y="3093"/>
                    <a:pt x="24088" y="2401"/>
                    <a:pt x="24088" y="1538"/>
                  </a:cubicBezTo>
                  <a:cubicBezTo>
                    <a:pt x="24088" y="693"/>
                    <a:pt x="23395" y="0"/>
                    <a:pt x="22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4"/>
            <p:cNvSpPr/>
            <p:nvPr/>
          </p:nvSpPr>
          <p:spPr>
            <a:xfrm>
              <a:off x="7748407" y="2374618"/>
              <a:ext cx="169097" cy="37595"/>
            </a:xfrm>
            <a:custGeom>
              <a:avLst/>
              <a:gdLst/>
              <a:ahLst/>
              <a:cxnLst/>
              <a:rect l="l" t="t" r="r" b="b"/>
              <a:pathLst>
                <a:path w="13912" h="3093" extrusionOk="0">
                  <a:moveTo>
                    <a:pt x="1556" y="0"/>
                  </a:moveTo>
                  <a:cubicBezTo>
                    <a:pt x="693" y="0"/>
                    <a:pt x="1" y="692"/>
                    <a:pt x="1" y="1538"/>
                  </a:cubicBezTo>
                  <a:cubicBezTo>
                    <a:pt x="1" y="2400"/>
                    <a:pt x="693" y="3093"/>
                    <a:pt x="1556" y="3093"/>
                  </a:cubicBezTo>
                  <a:lnTo>
                    <a:pt x="12357" y="3093"/>
                  </a:lnTo>
                  <a:cubicBezTo>
                    <a:pt x="13219" y="3093"/>
                    <a:pt x="13912" y="2400"/>
                    <a:pt x="13912" y="1538"/>
                  </a:cubicBezTo>
                  <a:cubicBezTo>
                    <a:pt x="13912" y="692"/>
                    <a:pt x="13219" y="0"/>
                    <a:pt x="12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4"/>
            <p:cNvSpPr/>
            <p:nvPr/>
          </p:nvSpPr>
          <p:spPr>
            <a:xfrm>
              <a:off x="7275637" y="2514738"/>
              <a:ext cx="392026" cy="289708"/>
            </a:xfrm>
            <a:custGeom>
              <a:avLst/>
              <a:gdLst/>
              <a:ahLst/>
              <a:cxnLst/>
              <a:rect l="l" t="t" r="r" b="b"/>
              <a:pathLst>
                <a:path w="32253" h="23835" extrusionOk="0">
                  <a:moveTo>
                    <a:pt x="3095" y="0"/>
                  </a:moveTo>
                  <a:cubicBezTo>
                    <a:pt x="1387" y="0"/>
                    <a:pt x="1" y="1387"/>
                    <a:pt x="1" y="3093"/>
                  </a:cubicBezTo>
                  <a:lnTo>
                    <a:pt x="1" y="20741"/>
                  </a:lnTo>
                  <a:cubicBezTo>
                    <a:pt x="1" y="22449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9"/>
                    <a:pt x="32253" y="20741"/>
                  </a:cubicBezTo>
                  <a:lnTo>
                    <a:pt x="32253" y="3093"/>
                  </a:lnTo>
                  <a:cubicBezTo>
                    <a:pt x="32253" y="1387"/>
                    <a:pt x="30867" y="0"/>
                    <a:pt x="291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4"/>
            <p:cNvSpPr/>
            <p:nvPr/>
          </p:nvSpPr>
          <p:spPr>
            <a:xfrm>
              <a:off x="7748407" y="2545757"/>
              <a:ext cx="292783" cy="37813"/>
            </a:xfrm>
            <a:custGeom>
              <a:avLst/>
              <a:gdLst/>
              <a:ahLst/>
              <a:cxnLst/>
              <a:rect l="l" t="t" r="r" b="b"/>
              <a:pathLst>
                <a:path w="24088" h="3111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18"/>
                    <a:pt x="693" y="3110"/>
                    <a:pt x="1556" y="3110"/>
                  </a:cubicBezTo>
                  <a:lnTo>
                    <a:pt x="22533" y="3110"/>
                  </a:lnTo>
                  <a:cubicBezTo>
                    <a:pt x="23395" y="3110"/>
                    <a:pt x="24088" y="2418"/>
                    <a:pt x="24088" y="1555"/>
                  </a:cubicBezTo>
                  <a:cubicBezTo>
                    <a:pt x="24088" y="694"/>
                    <a:pt x="23395" y="0"/>
                    <a:pt x="22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4"/>
            <p:cNvSpPr/>
            <p:nvPr/>
          </p:nvSpPr>
          <p:spPr>
            <a:xfrm>
              <a:off x="7748407" y="2640673"/>
              <a:ext cx="292783" cy="37825"/>
            </a:xfrm>
            <a:custGeom>
              <a:avLst/>
              <a:gdLst/>
              <a:ahLst/>
              <a:cxnLst/>
              <a:rect l="l" t="t" r="r" b="b"/>
              <a:pathLst>
                <a:path w="24088" h="3112" extrusionOk="0">
                  <a:moveTo>
                    <a:pt x="1556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19"/>
                    <a:pt x="693" y="3111"/>
                    <a:pt x="1556" y="3111"/>
                  </a:cubicBezTo>
                  <a:lnTo>
                    <a:pt x="22533" y="3111"/>
                  </a:lnTo>
                  <a:cubicBezTo>
                    <a:pt x="23395" y="3111"/>
                    <a:pt x="24088" y="2419"/>
                    <a:pt x="24088" y="1556"/>
                  </a:cubicBezTo>
                  <a:cubicBezTo>
                    <a:pt x="24088" y="694"/>
                    <a:pt x="23395" y="1"/>
                    <a:pt x="22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4"/>
            <p:cNvSpPr/>
            <p:nvPr/>
          </p:nvSpPr>
          <p:spPr>
            <a:xfrm>
              <a:off x="7748407" y="2735601"/>
              <a:ext cx="169097" cy="37813"/>
            </a:xfrm>
            <a:custGeom>
              <a:avLst/>
              <a:gdLst/>
              <a:ahLst/>
              <a:cxnLst/>
              <a:rect l="l" t="t" r="r" b="b"/>
              <a:pathLst>
                <a:path w="13912" h="3111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18"/>
                    <a:pt x="693" y="3111"/>
                    <a:pt x="1556" y="3111"/>
                  </a:cubicBezTo>
                  <a:lnTo>
                    <a:pt x="12357" y="3111"/>
                  </a:lnTo>
                  <a:cubicBezTo>
                    <a:pt x="13219" y="3111"/>
                    <a:pt x="13912" y="2418"/>
                    <a:pt x="13912" y="1555"/>
                  </a:cubicBezTo>
                  <a:cubicBezTo>
                    <a:pt x="13912" y="694"/>
                    <a:pt x="13219" y="0"/>
                    <a:pt x="12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4"/>
            <p:cNvSpPr/>
            <p:nvPr/>
          </p:nvSpPr>
          <p:spPr>
            <a:xfrm>
              <a:off x="7275637" y="2875940"/>
              <a:ext cx="392026" cy="289708"/>
            </a:xfrm>
            <a:custGeom>
              <a:avLst/>
              <a:gdLst/>
              <a:ahLst/>
              <a:cxnLst/>
              <a:rect l="l" t="t" r="r" b="b"/>
              <a:pathLst>
                <a:path w="32253" h="23835" extrusionOk="0">
                  <a:moveTo>
                    <a:pt x="3095" y="0"/>
                  </a:moveTo>
                  <a:cubicBezTo>
                    <a:pt x="1387" y="0"/>
                    <a:pt x="1" y="1386"/>
                    <a:pt x="1" y="3093"/>
                  </a:cubicBezTo>
                  <a:lnTo>
                    <a:pt x="1" y="20740"/>
                  </a:lnTo>
                  <a:cubicBezTo>
                    <a:pt x="1" y="22448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8"/>
                    <a:pt x="32253" y="20740"/>
                  </a:cubicBezTo>
                  <a:lnTo>
                    <a:pt x="32253" y="3093"/>
                  </a:lnTo>
                  <a:cubicBezTo>
                    <a:pt x="32253" y="1386"/>
                    <a:pt x="30867" y="0"/>
                    <a:pt x="29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4"/>
            <p:cNvSpPr/>
            <p:nvPr/>
          </p:nvSpPr>
          <p:spPr>
            <a:xfrm>
              <a:off x="7748407" y="2906959"/>
              <a:ext cx="292783" cy="37619"/>
            </a:xfrm>
            <a:custGeom>
              <a:avLst/>
              <a:gdLst/>
              <a:ahLst/>
              <a:cxnLst/>
              <a:rect l="l" t="t" r="r" b="b"/>
              <a:pathLst>
                <a:path w="24088" h="3095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00"/>
                    <a:pt x="693" y="3094"/>
                    <a:pt x="1556" y="3094"/>
                  </a:cubicBezTo>
                  <a:lnTo>
                    <a:pt x="22533" y="3094"/>
                  </a:lnTo>
                  <a:cubicBezTo>
                    <a:pt x="23395" y="3094"/>
                    <a:pt x="24088" y="2400"/>
                    <a:pt x="24088" y="1555"/>
                  </a:cubicBezTo>
                  <a:cubicBezTo>
                    <a:pt x="24088" y="694"/>
                    <a:pt x="23395" y="0"/>
                    <a:pt x="22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4"/>
            <p:cNvSpPr/>
            <p:nvPr/>
          </p:nvSpPr>
          <p:spPr>
            <a:xfrm>
              <a:off x="7748407" y="3001875"/>
              <a:ext cx="292783" cy="37619"/>
            </a:xfrm>
            <a:custGeom>
              <a:avLst/>
              <a:gdLst/>
              <a:ahLst/>
              <a:cxnLst/>
              <a:rect l="l" t="t" r="r" b="b"/>
              <a:pathLst>
                <a:path w="24088" h="3095" extrusionOk="0">
                  <a:moveTo>
                    <a:pt x="1556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01"/>
                    <a:pt x="693" y="3095"/>
                    <a:pt x="1556" y="3095"/>
                  </a:cubicBezTo>
                  <a:lnTo>
                    <a:pt x="22533" y="3095"/>
                  </a:lnTo>
                  <a:cubicBezTo>
                    <a:pt x="23395" y="3095"/>
                    <a:pt x="24088" y="2401"/>
                    <a:pt x="24088" y="1556"/>
                  </a:cubicBezTo>
                  <a:cubicBezTo>
                    <a:pt x="24088" y="694"/>
                    <a:pt x="23395" y="1"/>
                    <a:pt x="22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4"/>
            <p:cNvSpPr/>
            <p:nvPr/>
          </p:nvSpPr>
          <p:spPr>
            <a:xfrm>
              <a:off x="7748407" y="3096803"/>
              <a:ext cx="169097" cy="37619"/>
            </a:xfrm>
            <a:custGeom>
              <a:avLst/>
              <a:gdLst/>
              <a:ahLst/>
              <a:cxnLst/>
              <a:rect l="l" t="t" r="r" b="b"/>
              <a:pathLst>
                <a:path w="13912" h="3095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00"/>
                    <a:pt x="693" y="3094"/>
                    <a:pt x="1556" y="3094"/>
                  </a:cubicBezTo>
                  <a:lnTo>
                    <a:pt x="12357" y="3094"/>
                  </a:lnTo>
                  <a:cubicBezTo>
                    <a:pt x="13219" y="3094"/>
                    <a:pt x="13912" y="2400"/>
                    <a:pt x="13912" y="1555"/>
                  </a:cubicBezTo>
                  <a:cubicBezTo>
                    <a:pt x="13912" y="694"/>
                    <a:pt x="13219" y="0"/>
                    <a:pt x="12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4"/>
            <p:cNvSpPr/>
            <p:nvPr/>
          </p:nvSpPr>
          <p:spPr>
            <a:xfrm>
              <a:off x="5920835" y="3483481"/>
              <a:ext cx="99863" cy="100070"/>
            </a:xfrm>
            <a:custGeom>
              <a:avLst/>
              <a:gdLst/>
              <a:ahLst/>
              <a:cxnLst/>
              <a:rect l="l" t="t" r="r" b="b"/>
              <a:pathLst>
                <a:path w="8216" h="8233" extrusionOk="0">
                  <a:moveTo>
                    <a:pt x="4109" y="0"/>
                  </a:moveTo>
                  <a:cubicBezTo>
                    <a:pt x="1844" y="0"/>
                    <a:pt x="0" y="1843"/>
                    <a:pt x="0" y="4108"/>
                  </a:cubicBezTo>
                  <a:cubicBezTo>
                    <a:pt x="0" y="6373"/>
                    <a:pt x="1844" y="8233"/>
                    <a:pt x="4109" y="8233"/>
                  </a:cubicBezTo>
                  <a:cubicBezTo>
                    <a:pt x="6374" y="8233"/>
                    <a:pt x="8216" y="6373"/>
                    <a:pt x="8216" y="4108"/>
                  </a:cubicBezTo>
                  <a:cubicBezTo>
                    <a:pt x="8216" y="1843"/>
                    <a:pt x="6374" y="0"/>
                    <a:pt x="4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4"/>
            <p:cNvSpPr/>
            <p:nvPr/>
          </p:nvSpPr>
          <p:spPr>
            <a:xfrm>
              <a:off x="6613861" y="1706048"/>
              <a:ext cx="1714363" cy="373126"/>
            </a:xfrm>
            <a:custGeom>
              <a:avLst/>
              <a:gdLst/>
              <a:ahLst/>
              <a:cxnLst/>
              <a:rect l="l" t="t" r="r" b="b"/>
              <a:pathLst>
                <a:path w="141045" h="30698" extrusionOk="0">
                  <a:moveTo>
                    <a:pt x="2924" y="0"/>
                  </a:moveTo>
                  <a:cubicBezTo>
                    <a:pt x="1386" y="0"/>
                    <a:pt x="0" y="1386"/>
                    <a:pt x="0" y="3093"/>
                  </a:cubicBezTo>
                  <a:lnTo>
                    <a:pt x="0" y="27603"/>
                  </a:lnTo>
                  <a:cubicBezTo>
                    <a:pt x="0" y="29311"/>
                    <a:pt x="1386" y="30697"/>
                    <a:pt x="3093" y="30697"/>
                  </a:cubicBezTo>
                  <a:lnTo>
                    <a:pt x="137951" y="30697"/>
                  </a:lnTo>
                  <a:cubicBezTo>
                    <a:pt x="139659" y="30697"/>
                    <a:pt x="141045" y="29311"/>
                    <a:pt x="141045" y="27603"/>
                  </a:cubicBezTo>
                  <a:lnTo>
                    <a:pt x="141045" y="3093"/>
                  </a:lnTo>
                  <a:cubicBezTo>
                    <a:pt x="141045" y="1386"/>
                    <a:pt x="139659" y="0"/>
                    <a:pt x="137782" y="0"/>
                  </a:cubicBezTo>
                  <a:close/>
                </a:path>
              </a:pathLst>
            </a:custGeom>
            <a:solidFill>
              <a:srgbClr val="A97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4"/>
            <p:cNvSpPr/>
            <p:nvPr/>
          </p:nvSpPr>
          <p:spPr>
            <a:xfrm>
              <a:off x="6617556" y="1709743"/>
              <a:ext cx="1706973" cy="365736"/>
            </a:xfrm>
            <a:custGeom>
              <a:avLst/>
              <a:gdLst/>
              <a:ahLst/>
              <a:cxnLst/>
              <a:rect l="l" t="t" r="r" b="b"/>
              <a:pathLst>
                <a:path w="140437" h="30090" extrusionOk="0">
                  <a:moveTo>
                    <a:pt x="2789" y="0"/>
                  </a:moveTo>
                  <a:cubicBezTo>
                    <a:pt x="1251" y="0"/>
                    <a:pt x="1" y="1251"/>
                    <a:pt x="1" y="2789"/>
                  </a:cubicBezTo>
                  <a:lnTo>
                    <a:pt x="1" y="27299"/>
                  </a:lnTo>
                  <a:cubicBezTo>
                    <a:pt x="1" y="28838"/>
                    <a:pt x="1251" y="30089"/>
                    <a:pt x="2789" y="30089"/>
                  </a:cubicBezTo>
                  <a:lnTo>
                    <a:pt x="137647" y="30089"/>
                  </a:lnTo>
                  <a:cubicBezTo>
                    <a:pt x="139186" y="30089"/>
                    <a:pt x="140437" y="28838"/>
                    <a:pt x="140437" y="27299"/>
                  </a:cubicBezTo>
                  <a:lnTo>
                    <a:pt x="140437" y="2789"/>
                  </a:lnTo>
                  <a:cubicBezTo>
                    <a:pt x="140437" y="1251"/>
                    <a:pt x="139186" y="0"/>
                    <a:pt x="1376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4"/>
            <p:cNvSpPr/>
            <p:nvPr/>
          </p:nvSpPr>
          <p:spPr>
            <a:xfrm>
              <a:off x="6703441" y="1776095"/>
              <a:ext cx="233006" cy="233006"/>
            </a:xfrm>
            <a:custGeom>
              <a:avLst/>
              <a:gdLst/>
              <a:ahLst/>
              <a:cxnLst/>
              <a:rect l="l" t="t" r="r" b="b"/>
              <a:pathLst>
                <a:path w="19170" h="19170" extrusionOk="0">
                  <a:moveTo>
                    <a:pt x="9584" y="1"/>
                  </a:moveTo>
                  <a:cubicBezTo>
                    <a:pt x="4294" y="1"/>
                    <a:pt x="0" y="4294"/>
                    <a:pt x="0" y="9586"/>
                  </a:cubicBezTo>
                  <a:cubicBezTo>
                    <a:pt x="0" y="14876"/>
                    <a:pt x="4294" y="19170"/>
                    <a:pt x="9584" y="19170"/>
                  </a:cubicBezTo>
                  <a:cubicBezTo>
                    <a:pt x="14876" y="19170"/>
                    <a:pt x="19169" y="14876"/>
                    <a:pt x="19169" y="9586"/>
                  </a:cubicBezTo>
                  <a:cubicBezTo>
                    <a:pt x="19169" y="4294"/>
                    <a:pt x="14876" y="1"/>
                    <a:pt x="9584" y="1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4"/>
            <p:cNvSpPr/>
            <p:nvPr/>
          </p:nvSpPr>
          <p:spPr>
            <a:xfrm>
              <a:off x="7036480" y="1829515"/>
              <a:ext cx="674952" cy="37619"/>
            </a:xfrm>
            <a:custGeom>
              <a:avLst/>
              <a:gdLst/>
              <a:ahLst/>
              <a:cxnLst/>
              <a:rect l="l" t="t" r="r" b="b"/>
              <a:pathLst>
                <a:path w="55530" h="3095" extrusionOk="0">
                  <a:moveTo>
                    <a:pt x="1556" y="1"/>
                  </a:moveTo>
                  <a:cubicBezTo>
                    <a:pt x="694" y="1"/>
                    <a:pt x="1" y="694"/>
                    <a:pt x="1" y="1540"/>
                  </a:cubicBezTo>
                  <a:cubicBezTo>
                    <a:pt x="1" y="2401"/>
                    <a:pt x="694" y="3095"/>
                    <a:pt x="1556" y="3095"/>
                  </a:cubicBezTo>
                  <a:lnTo>
                    <a:pt x="53975" y="3095"/>
                  </a:lnTo>
                  <a:cubicBezTo>
                    <a:pt x="54836" y="3095"/>
                    <a:pt x="55530" y="2401"/>
                    <a:pt x="55530" y="1540"/>
                  </a:cubicBezTo>
                  <a:cubicBezTo>
                    <a:pt x="55530" y="694"/>
                    <a:pt x="54836" y="1"/>
                    <a:pt x="53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4"/>
            <p:cNvSpPr/>
            <p:nvPr/>
          </p:nvSpPr>
          <p:spPr>
            <a:xfrm>
              <a:off x="7759285" y="1829515"/>
              <a:ext cx="477304" cy="37619"/>
            </a:xfrm>
            <a:custGeom>
              <a:avLst/>
              <a:gdLst/>
              <a:ahLst/>
              <a:cxnLst/>
              <a:rect l="l" t="t" r="r" b="b"/>
              <a:pathLst>
                <a:path w="39269" h="3095" extrusionOk="0">
                  <a:moveTo>
                    <a:pt x="1540" y="1"/>
                  </a:moveTo>
                  <a:cubicBezTo>
                    <a:pt x="695" y="1"/>
                    <a:pt x="1" y="694"/>
                    <a:pt x="1" y="1540"/>
                  </a:cubicBezTo>
                  <a:cubicBezTo>
                    <a:pt x="1" y="2401"/>
                    <a:pt x="695" y="3095"/>
                    <a:pt x="1540" y="3095"/>
                  </a:cubicBezTo>
                  <a:lnTo>
                    <a:pt x="37714" y="3095"/>
                  </a:lnTo>
                  <a:cubicBezTo>
                    <a:pt x="38575" y="3095"/>
                    <a:pt x="39269" y="2401"/>
                    <a:pt x="39269" y="1540"/>
                  </a:cubicBezTo>
                  <a:cubicBezTo>
                    <a:pt x="39269" y="694"/>
                    <a:pt x="38575" y="1"/>
                    <a:pt x="37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4"/>
            <p:cNvSpPr/>
            <p:nvPr/>
          </p:nvSpPr>
          <p:spPr>
            <a:xfrm>
              <a:off x="7036480" y="1924444"/>
              <a:ext cx="265058" cy="37619"/>
            </a:xfrm>
            <a:custGeom>
              <a:avLst/>
              <a:gdLst/>
              <a:ahLst/>
              <a:cxnLst/>
              <a:rect l="l" t="t" r="r" b="b"/>
              <a:pathLst>
                <a:path w="21807" h="3095" extrusionOk="0">
                  <a:moveTo>
                    <a:pt x="1556" y="0"/>
                  </a:moveTo>
                  <a:cubicBezTo>
                    <a:pt x="694" y="0"/>
                    <a:pt x="1" y="694"/>
                    <a:pt x="1" y="1539"/>
                  </a:cubicBezTo>
                  <a:cubicBezTo>
                    <a:pt x="1" y="2401"/>
                    <a:pt x="694" y="3094"/>
                    <a:pt x="1556" y="3094"/>
                  </a:cubicBezTo>
                  <a:lnTo>
                    <a:pt x="20269" y="3094"/>
                  </a:lnTo>
                  <a:cubicBezTo>
                    <a:pt x="21114" y="3094"/>
                    <a:pt x="21806" y="2401"/>
                    <a:pt x="21806" y="1539"/>
                  </a:cubicBezTo>
                  <a:cubicBezTo>
                    <a:pt x="21806" y="694"/>
                    <a:pt x="21114" y="0"/>
                    <a:pt x="20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4"/>
            <p:cNvSpPr/>
            <p:nvPr/>
          </p:nvSpPr>
          <p:spPr>
            <a:xfrm>
              <a:off x="5673267" y="1457228"/>
              <a:ext cx="459825" cy="389778"/>
            </a:xfrm>
            <a:custGeom>
              <a:avLst/>
              <a:gdLst/>
              <a:ahLst/>
              <a:cxnLst/>
              <a:rect l="l" t="t" r="r" b="b"/>
              <a:pathLst>
                <a:path w="37831" h="32068" extrusionOk="0">
                  <a:moveTo>
                    <a:pt x="4445" y="0"/>
                  </a:moveTo>
                  <a:cubicBezTo>
                    <a:pt x="1995" y="0"/>
                    <a:pt x="0" y="1995"/>
                    <a:pt x="0" y="4446"/>
                  </a:cubicBezTo>
                  <a:lnTo>
                    <a:pt x="0" y="23868"/>
                  </a:lnTo>
                  <a:cubicBezTo>
                    <a:pt x="0" y="26320"/>
                    <a:pt x="1995" y="28314"/>
                    <a:pt x="4445" y="28314"/>
                  </a:cubicBezTo>
                  <a:lnTo>
                    <a:pt x="15162" y="28314"/>
                  </a:lnTo>
                  <a:lnTo>
                    <a:pt x="18915" y="32067"/>
                  </a:lnTo>
                  <a:lnTo>
                    <a:pt x="22667" y="28314"/>
                  </a:lnTo>
                  <a:lnTo>
                    <a:pt x="33384" y="28314"/>
                  </a:lnTo>
                  <a:cubicBezTo>
                    <a:pt x="35836" y="28314"/>
                    <a:pt x="37831" y="26320"/>
                    <a:pt x="37831" y="23868"/>
                  </a:cubicBezTo>
                  <a:lnTo>
                    <a:pt x="37831" y="4446"/>
                  </a:lnTo>
                  <a:cubicBezTo>
                    <a:pt x="37831" y="1995"/>
                    <a:pt x="35836" y="0"/>
                    <a:pt x="33384" y="0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4"/>
            <p:cNvSpPr/>
            <p:nvPr/>
          </p:nvSpPr>
          <p:spPr>
            <a:xfrm>
              <a:off x="5817909" y="1559948"/>
              <a:ext cx="170543" cy="138710"/>
            </a:xfrm>
            <a:custGeom>
              <a:avLst/>
              <a:gdLst/>
              <a:ahLst/>
              <a:cxnLst/>
              <a:rect l="l" t="t" r="r" b="b"/>
              <a:pathLst>
                <a:path w="14031" h="11412" extrusionOk="0">
                  <a:moveTo>
                    <a:pt x="3685" y="1"/>
                  </a:moveTo>
                  <a:cubicBezTo>
                    <a:pt x="1657" y="1"/>
                    <a:pt x="0" y="1641"/>
                    <a:pt x="0" y="3686"/>
                  </a:cubicBezTo>
                  <a:cubicBezTo>
                    <a:pt x="0" y="4565"/>
                    <a:pt x="0" y="6881"/>
                    <a:pt x="5004" y="10109"/>
                  </a:cubicBezTo>
                  <a:lnTo>
                    <a:pt x="7015" y="11412"/>
                  </a:lnTo>
                  <a:lnTo>
                    <a:pt x="9027" y="10109"/>
                  </a:lnTo>
                  <a:cubicBezTo>
                    <a:pt x="14030" y="6881"/>
                    <a:pt x="14030" y="4565"/>
                    <a:pt x="14030" y="3686"/>
                  </a:cubicBezTo>
                  <a:cubicBezTo>
                    <a:pt x="14030" y="1641"/>
                    <a:pt x="12390" y="1"/>
                    <a:pt x="10345" y="1"/>
                  </a:cubicBezTo>
                  <a:cubicBezTo>
                    <a:pt x="8874" y="1"/>
                    <a:pt x="7623" y="846"/>
                    <a:pt x="7015" y="2081"/>
                  </a:cubicBezTo>
                  <a:cubicBezTo>
                    <a:pt x="6424" y="846"/>
                    <a:pt x="5155" y="1"/>
                    <a:pt x="3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5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4"/>
            <p:cNvSpPr/>
            <p:nvPr/>
          </p:nvSpPr>
          <p:spPr>
            <a:xfrm>
              <a:off x="5300175" y="2956587"/>
              <a:ext cx="436622" cy="284980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4"/>
            <p:cNvSpPr/>
            <p:nvPr/>
          </p:nvSpPr>
          <p:spPr>
            <a:xfrm>
              <a:off x="5374951" y="3039798"/>
              <a:ext cx="287058" cy="60822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4"/>
            <p:cNvSpPr/>
            <p:nvPr/>
          </p:nvSpPr>
          <p:spPr>
            <a:xfrm>
              <a:off x="7782513" y="1481684"/>
              <a:ext cx="269993" cy="269981"/>
            </a:xfrm>
            <a:custGeom>
              <a:avLst/>
              <a:gdLst/>
              <a:ahLst/>
              <a:cxnLst/>
              <a:rect l="l" t="t" r="r" b="b"/>
              <a:pathLst>
                <a:path w="22213" h="22212" extrusionOk="0">
                  <a:moveTo>
                    <a:pt x="11106" y="0"/>
                  </a:moveTo>
                  <a:cubicBezTo>
                    <a:pt x="4987" y="0"/>
                    <a:pt x="1" y="4986"/>
                    <a:pt x="1" y="11105"/>
                  </a:cubicBezTo>
                  <a:cubicBezTo>
                    <a:pt x="1" y="17242"/>
                    <a:pt x="4987" y="22212"/>
                    <a:pt x="11106" y="22212"/>
                  </a:cubicBezTo>
                  <a:cubicBezTo>
                    <a:pt x="17225" y="22212"/>
                    <a:pt x="22212" y="17242"/>
                    <a:pt x="22212" y="11105"/>
                  </a:cubicBezTo>
                  <a:cubicBezTo>
                    <a:pt x="22212" y="4986"/>
                    <a:pt x="17225" y="0"/>
                    <a:pt x="11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4"/>
            <p:cNvSpPr/>
            <p:nvPr/>
          </p:nvSpPr>
          <p:spPr>
            <a:xfrm>
              <a:off x="7870039" y="1520494"/>
              <a:ext cx="97189" cy="96192"/>
            </a:xfrm>
            <a:custGeom>
              <a:avLst/>
              <a:gdLst/>
              <a:ahLst/>
              <a:cxnLst/>
              <a:rect l="l" t="t" r="r" b="b"/>
              <a:pathLst>
                <a:path w="7996" h="7914" extrusionOk="0">
                  <a:moveTo>
                    <a:pt x="4011" y="1"/>
                  </a:moveTo>
                  <a:cubicBezTo>
                    <a:pt x="1859" y="1"/>
                    <a:pt x="84" y="1730"/>
                    <a:pt x="51" y="3889"/>
                  </a:cubicBezTo>
                  <a:cubicBezTo>
                    <a:pt x="1" y="6070"/>
                    <a:pt x="1741" y="7879"/>
                    <a:pt x="3922" y="7912"/>
                  </a:cubicBezTo>
                  <a:cubicBezTo>
                    <a:pt x="3954" y="7913"/>
                    <a:pt x="3986" y="7913"/>
                    <a:pt x="4017" y="7913"/>
                  </a:cubicBezTo>
                  <a:cubicBezTo>
                    <a:pt x="6171" y="7913"/>
                    <a:pt x="7912" y="6191"/>
                    <a:pt x="7962" y="4042"/>
                  </a:cubicBezTo>
                  <a:cubicBezTo>
                    <a:pt x="7995" y="1861"/>
                    <a:pt x="6255" y="53"/>
                    <a:pt x="4074" y="1"/>
                  </a:cubicBezTo>
                  <a:cubicBezTo>
                    <a:pt x="4053" y="1"/>
                    <a:pt x="4032" y="1"/>
                    <a:pt x="4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4"/>
            <p:cNvSpPr/>
            <p:nvPr/>
          </p:nvSpPr>
          <p:spPr>
            <a:xfrm>
              <a:off x="7823803" y="1637592"/>
              <a:ext cx="184727" cy="105673"/>
            </a:xfrm>
            <a:custGeom>
              <a:avLst/>
              <a:gdLst/>
              <a:ahLst/>
              <a:cxnLst/>
              <a:rect l="l" t="t" r="r" b="b"/>
              <a:pathLst>
                <a:path w="15198" h="8694" extrusionOk="0">
                  <a:moveTo>
                    <a:pt x="7551" y="1"/>
                  </a:moveTo>
                  <a:cubicBezTo>
                    <a:pt x="4102" y="1"/>
                    <a:pt x="1150" y="2179"/>
                    <a:pt x="1" y="5243"/>
                  </a:cubicBezTo>
                  <a:cubicBezTo>
                    <a:pt x="1860" y="7305"/>
                    <a:pt x="4531" y="8641"/>
                    <a:pt x="7540" y="8691"/>
                  </a:cubicBezTo>
                  <a:cubicBezTo>
                    <a:pt x="7618" y="8693"/>
                    <a:pt x="7697" y="8694"/>
                    <a:pt x="7775" y="8694"/>
                  </a:cubicBezTo>
                  <a:cubicBezTo>
                    <a:pt x="10690" y="8694"/>
                    <a:pt x="13321" y="7473"/>
                    <a:pt x="15198" y="5531"/>
                  </a:cubicBezTo>
                  <a:cubicBezTo>
                    <a:pt x="14150" y="2369"/>
                    <a:pt x="11208" y="54"/>
                    <a:pt x="7709" y="3"/>
                  </a:cubicBezTo>
                  <a:cubicBezTo>
                    <a:pt x="7656" y="2"/>
                    <a:pt x="7603" y="1"/>
                    <a:pt x="7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0" name="Google Shape;1000;p64"/>
            <p:cNvGrpSpPr/>
            <p:nvPr/>
          </p:nvGrpSpPr>
          <p:grpSpPr>
            <a:xfrm>
              <a:off x="5306560" y="1715806"/>
              <a:ext cx="454888" cy="454888"/>
              <a:chOff x="5289166" y="402821"/>
              <a:chExt cx="801000" cy="801000"/>
            </a:xfrm>
          </p:grpSpPr>
          <p:sp>
            <p:nvSpPr>
              <p:cNvPr id="1001" name="Google Shape;1001;p64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64"/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3" name="Google Shape;1003;p64"/>
            <p:cNvSpPr/>
            <p:nvPr/>
          </p:nvSpPr>
          <p:spPr>
            <a:xfrm>
              <a:off x="8072364" y="2213821"/>
              <a:ext cx="292491" cy="2924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4" name="Google Shape;1004;p64"/>
            <p:cNvGrpSpPr/>
            <p:nvPr/>
          </p:nvGrpSpPr>
          <p:grpSpPr>
            <a:xfrm>
              <a:off x="6387030" y="2729646"/>
              <a:ext cx="995046" cy="816206"/>
              <a:chOff x="6710430" y="2844909"/>
              <a:chExt cx="995046" cy="816206"/>
            </a:xfrm>
          </p:grpSpPr>
          <p:sp>
            <p:nvSpPr>
              <p:cNvPr id="1005" name="Google Shape;1005;p64"/>
              <p:cNvSpPr/>
              <p:nvPr/>
            </p:nvSpPr>
            <p:spPr>
              <a:xfrm>
                <a:off x="6710430" y="2844909"/>
                <a:ext cx="995046" cy="655225"/>
              </a:xfrm>
              <a:custGeom>
                <a:avLst/>
                <a:gdLst/>
                <a:ahLst/>
                <a:cxnLst/>
                <a:rect l="l" t="t" r="r" b="b"/>
                <a:pathLst>
                  <a:path w="81865" h="53907" extrusionOk="0">
                    <a:moveTo>
                      <a:pt x="3110" y="0"/>
                    </a:moveTo>
                    <a:cubicBezTo>
                      <a:pt x="1386" y="0"/>
                      <a:pt x="0" y="1386"/>
                      <a:pt x="0" y="3094"/>
                    </a:cubicBezTo>
                    <a:lnTo>
                      <a:pt x="0" y="50813"/>
                    </a:lnTo>
                    <a:cubicBezTo>
                      <a:pt x="0" y="52521"/>
                      <a:pt x="1386" y="53907"/>
                      <a:pt x="3110" y="53907"/>
                    </a:cubicBezTo>
                    <a:lnTo>
                      <a:pt x="78771" y="53907"/>
                    </a:lnTo>
                    <a:cubicBezTo>
                      <a:pt x="80478" y="53907"/>
                      <a:pt x="81864" y="52521"/>
                      <a:pt x="81864" y="50813"/>
                    </a:cubicBezTo>
                    <a:lnTo>
                      <a:pt x="81864" y="3094"/>
                    </a:lnTo>
                    <a:cubicBezTo>
                      <a:pt x="81864" y="1386"/>
                      <a:pt x="80478" y="0"/>
                      <a:pt x="787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64"/>
              <p:cNvSpPr/>
              <p:nvPr/>
            </p:nvSpPr>
            <p:spPr>
              <a:xfrm>
                <a:off x="6748231" y="2882515"/>
                <a:ext cx="919672" cy="580024"/>
              </a:xfrm>
              <a:custGeom>
                <a:avLst/>
                <a:gdLst/>
                <a:ahLst/>
                <a:cxnLst/>
                <a:rect l="l" t="t" r="r" b="b"/>
                <a:pathLst>
                  <a:path w="75662" h="47719" extrusionOk="0">
                    <a:moveTo>
                      <a:pt x="0" y="0"/>
                    </a:moveTo>
                    <a:lnTo>
                      <a:pt x="0" y="47719"/>
                    </a:lnTo>
                    <a:lnTo>
                      <a:pt x="75661" y="47719"/>
                    </a:lnTo>
                    <a:lnTo>
                      <a:pt x="756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64"/>
              <p:cNvSpPr/>
              <p:nvPr/>
            </p:nvSpPr>
            <p:spPr>
              <a:xfrm>
                <a:off x="6748231" y="3005570"/>
                <a:ext cx="919672" cy="456967"/>
              </a:xfrm>
              <a:custGeom>
                <a:avLst/>
                <a:gdLst/>
                <a:ahLst/>
                <a:cxnLst/>
                <a:rect l="l" t="t" r="r" b="b"/>
                <a:pathLst>
                  <a:path w="75662" h="37595" extrusionOk="0">
                    <a:moveTo>
                      <a:pt x="23395" y="1"/>
                    </a:moveTo>
                    <a:lnTo>
                      <a:pt x="0" y="33200"/>
                    </a:lnTo>
                    <a:lnTo>
                      <a:pt x="0" y="37595"/>
                    </a:lnTo>
                    <a:lnTo>
                      <a:pt x="75661" y="37595"/>
                    </a:lnTo>
                    <a:lnTo>
                      <a:pt x="57946" y="12442"/>
                    </a:lnTo>
                    <a:lnTo>
                      <a:pt x="49089" y="25018"/>
                    </a:lnTo>
                    <a:lnTo>
                      <a:pt x="45048" y="30749"/>
                    </a:lnTo>
                    <a:lnTo>
                      <a:pt x="36630" y="18798"/>
                    </a:lnTo>
                    <a:lnTo>
                      <a:pt x="23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64"/>
              <p:cNvSpPr/>
              <p:nvPr/>
            </p:nvSpPr>
            <p:spPr>
              <a:xfrm>
                <a:off x="7225498" y="2979486"/>
                <a:ext cx="140560" cy="140548"/>
              </a:xfrm>
              <a:custGeom>
                <a:avLst/>
                <a:gdLst/>
                <a:ahLst/>
                <a:cxnLst/>
                <a:rect l="l" t="t" r="r" b="b"/>
                <a:pathLst>
                  <a:path w="11564" h="11563" extrusionOk="0">
                    <a:moveTo>
                      <a:pt x="5782" y="1"/>
                    </a:moveTo>
                    <a:cubicBezTo>
                      <a:pt x="2588" y="1"/>
                      <a:pt x="1" y="2586"/>
                      <a:pt x="1" y="5782"/>
                    </a:cubicBezTo>
                    <a:cubicBezTo>
                      <a:pt x="1" y="8976"/>
                      <a:pt x="2588" y="11563"/>
                      <a:pt x="5782" y="11563"/>
                    </a:cubicBezTo>
                    <a:cubicBezTo>
                      <a:pt x="8978" y="11563"/>
                      <a:pt x="11563" y="8976"/>
                      <a:pt x="11563" y="5782"/>
                    </a:cubicBezTo>
                    <a:cubicBezTo>
                      <a:pt x="11563" y="2586"/>
                      <a:pt x="8978" y="1"/>
                      <a:pt x="5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64"/>
              <p:cNvSpPr/>
              <p:nvPr/>
            </p:nvSpPr>
            <p:spPr>
              <a:xfrm>
                <a:off x="7321087" y="3433715"/>
                <a:ext cx="227400" cy="2274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0" name="Google Shape;1010;p64"/>
            <p:cNvSpPr/>
            <p:nvPr/>
          </p:nvSpPr>
          <p:spPr>
            <a:xfrm>
              <a:off x="6878913" y="3637361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4"/>
            <p:cNvSpPr/>
            <p:nvPr/>
          </p:nvSpPr>
          <p:spPr>
            <a:xfrm>
              <a:off x="8364857" y="2484292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4"/>
            <p:cNvSpPr/>
            <p:nvPr/>
          </p:nvSpPr>
          <p:spPr>
            <a:xfrm>
              <a:off x="7170539" y="1473072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4"/>
            <p:cNvSpPr/>
            <p:nvPr/>
          </p:nvSpPr>
          <p:spPr>
            <a:xfrm>
              <a:off x="5226503" y="2396433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4"/>
            <p:cNvSpPr/>
            <p:nvPr/>
          </p:nvSpPr>
          <p:spPr>
            <a:xfrm>
              <a:off x="5029270" y="2748958"/>
              <a:ext cx="270900" cy="27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76"/>
          <p:cNvSpPr/>
          <p:nvPr/>
        </p:nvSpPr>
        <p:spPr>
          <a:xfrm>
            <a:off x="3595871" y="1774650"/>
            <a:ext cx="1952400" cy="1133400"/>
          </a:xfrm>
          <a:prstGeom prst="roundRect">
            <a:avLst>
              <a:gd name="adj" fmla="val 8547"/>
            </a:avLst>
          </a:prstGeom>
          <a:solidFill>
            <a:schemeClr val="accent6"/>
          </a:solidFill>
          <a:ln>
            <a:noFill/>
          </a:ln>
          <a:effectLst>
            <a:reflection stA="8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4" name="Google Shape;1504;p76"/>
          <p:cNvGrpSpPr/>
          <p:nvPr/>
        </p:nvGrpSpPr>
        <p:grpSpPr>
          <a:xfrm>
            <a:off x="3696672" y="1850950"/>
            <a:ext cx="1750805" cy="94001"/>
            <a:chOff x="3569131" y="3296864"/>
            <a:chExt cx="2721600" cy="146100"/>
          </a:xfrm>
        </p:grpSpPr>
        <p:sp>
          <p:nvSpPr>
            <p:cNvPr id="1505" name="Google Shape;1505;p76"/>
            <p:cNvSpPr/>
            <p:nvPr/>
          </p:nvSpPr>
          <p:spPr>
            <a:xfrm>
              <a:off x="3569131" y="3296864"/>
              <a:ext cx="27216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6" name="Google Shape;1506;p76"/>
            <p:cNvGrpSpPr/>
            <p:nvPr/>
          </p:nvGrpSpPr>
          <p:grpSpPr>
            <a:xfrm rot="10800000" flipH="1">
              <a:off x="3595847" y="3322949"/>
              <a:ext cx="429322" cy="93999"/>
              <a:chOff x="5795037" y="809024"/>
              <a:chExt cx="431653" cy="94500"/>
            </a:xfrm>
          </p:grpSpPr>
          <p:sp>
            <p:nvSpPr>
              <p:cNvPr id="1507" name="Google Shape;1507;p76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76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76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17" name="Google Shape;1517;p76"/>
          <p:cNvSpPr/>
          <p:nvPr/>
        </p:nvSpPr>
        <p:spPr>
          <a:xfrm>
            <a:off x="3595871" y="3344725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7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1522" name="Google Shape;1522;p76"/>
          <p:cNvSpPr txBox="1">
            <a:spLocks noGrp="1"/>
          </p:cNvSpPr>
          <p:nvPr>
            <p:ph type="title" idx="3"/>
          </p:nvPr>
        </p:nvSpPr>
        <p:spPr>
          <a:xfrm>
            <a:off x="3774099" y="3431500"/>
            <a:ext cx="1596000" cy="1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</a:t>
            </a:r>
            <a:endParaRPr/>
          </a:p>
        </p:txBody>
      </p:sp>
      <p:sp>
        <p:nvSpPr>
          <p:cNvPr id="1527" name="Google Shape;1527;p76"/>
          <p:cNvSpPr/>
          <p:nvPr/>
        </p:nvSpPr>
        <p:spPr>
          <a:xfrm>
            <a:off x="4171421" y="2018675"/>
            <a:ext cx="801300" cy="8013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76"/>
          <p:cNvSpPr/>
          <p:nvPr/>
        </p:nvSpPr>
        <p:spPr>
          <a:xfrm>
            <a:off x="3595875" y="3079438"/>
            <a:ext cx="374100" cy="93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76"/>
          <p:cNvSpPr/>
          <p:nvPr/>
        </p:nvSpPr>
        <p:spPr>
          <a:xfrm>
            <a:off x="6142600" y="3079438"/>
            <a:ext cx="374100" cy="93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76"/>
          <p:cNvGrpSpPr/>
          <p:nvPr/>
        </p:nvGrpSpPr>
        <p:grpSpPr>
          <a:xfrm>
            <a:off x="4363334" y="2208332"/>
            <a:ext cx="417492" cy="473800"/>
            <a:chOff x="2423775" y="3226875"/>
            <a:chExt cx="259925" cy="295000"/>
          </a:xfrm>
        </p:grpSpPr>
        <p:sp>
          <p:nvSpPr>
            <p:cNvPr id="1533" name="Google Shape;1533;p76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76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76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6" name="Google Shape;1536;p76"/>
          <p:cNvGrpSpPr/>
          <p:nvPr/>
        </p:nvGrpSpPr>
        <p:grpSpPr>
          <a:xfrm>
            <a:off x="1784688" y="2197043"/>
            <a:ext cx="471637" cy="473794"/>
            <a:chOff x="-49764975" y="3551225"/>
            <a:chExt cx="299300" cy="300650"/>
          </a:xfrm>
        </p:grpSpPr>
        <p:sp>
          <p:nvSpPr>
            <p:cNvPr id="1537" name="Google Shape;1537;p76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76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76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76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76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76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76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76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76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76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76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2" name="Google Shape;1552;p76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76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76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76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44514B7A-5A8F-B5C3-84BE-630E46DAF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000" y="1018606"/>
            <a:ext cx="5717405" cy="3248918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D7A4723-827E-EF83-A98C-F6D0F9F5A4DF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24C0C53-7390-2A7C-5D95-8662ECC2F1C1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016173" y="4176269"/>
            <a:ext cx="5181187" cy="869400"/>
          </a:xfrm>
        </p:spPr>
        <p:txBody>
          <a:bodyPr/>
          <a:lstStyle/>
          <a:p>
            <a:r>
              <a:rPr lang="en-US" sz="2800" dirty="0"/>
              <a:t>Show all the products in one page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01277B52-9981-6E0D-9696-9940A241A2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258E83-40B1-673A-67B1-6CB117EDE593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86C1EDC-EFD4-BFBB-6A15-16975B4B23A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805676" y="3859887"/>
            <a:ext cx="5251616" cy="869400"/>
          </a:xfrm>
        </p:spPr>
        <p:txBody>
          <a:bodyPr/>
          <a:lstStyle/>
          <a:p>
            <a:r>
              <a:rPr lang="en-US" sz="3200" dirty="0"/>
              <a:t>Show all the products chosen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8E21FEA-73C0-49BA-4918-CF031B229484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Google Shape;1519;p76">
            <a:extLst>
              <a:ext uri="{FF2B5EF4-FFF2-40B4-BE49-F238E27FC236}">
                <a16:creationId xmlns:a16="http://schemas.microsoft.com/office/drawing/2014/main" id="{53C53BD1-F097-3FA0-1668-E6C8BD4ACB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6DAF2D7-BE2F-43A8-EE15-259CF871B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025" y="1111348"/>
            <a:ext cx="5437068" cy="308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14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BBE7B958-628F-2AB4-4CD8-250A203B8F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D7CBB8-F894-B245-7C8E-B76F8CF6AB54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5B27255-8FD5-FBF4-5725-77595088E4E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069232" y="3967657"/>
            <a:ext cx="6869401" cy="869400"/>
          </a:xfrm>
        </p:spPr>
        <p:txBody>
          <a:bodyPr/>
          <a:lstStyle/>
          <a:p>
            <a:r>
              <a:rPr lang="en-US" sz="2400" dirty="0"/>
              <a:t>Track the delivery’s progress and provide more details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1B6791C-FA56-013B-F88E-BAB58659FD1E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Google Shape;1519;p76">
            <a:extLst>
              <a:ext uri="{FF2B5EF4-FFF2-40B4-BE49-F238E27FC236}">
                <a16:creationId xmlns:a16="http://schemas.microsoft.com/office/drawing/2014/main" id="{0A84B4CA-5C39-60FA-2802-C73A3C8C99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C4C0B64-B76E-6BEB-5249-3BA72F510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86" y="1103964"/>
            <a:ext cx="5378694" cy="305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24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D9412-F3E0-F67F-8F10-1806A9D4E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86" y="1847105"/>
            <a:ext cx="7704000" cy="572700"/>
          </a:xfrm>
        </p:spPr>
        <p:txBody>
          <a:bodyPr/>
          <a:lstStyle/>
          <a:p>
            <a:r>
              <a:rPr lang="en-US" dirty="0"/>
              <a:t>THANK YOU 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98597AE-5182-E797-A1B7-24B2F5261E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DB51213-431F-3F99-8740-7FF72DD0603E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C32543A-5801-57FA-7979-28F13B959F37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6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66">
            <a:hlinkClick r:id="" action="ppaction://noaction"/>
          </p:cNvPr>
          <p:cNvSpPr txBox="1">
            <a:spLocks noGrp="1"/>
          </p:cNvSpPr>
          <p:nvPr>
            <p:ph type="title" idx="2"/>
          </p:nvPr>
        </p:nvSpPr>
        <p:spPr>
          <a:xfrm>
            <a:off x="2159813" y="2517950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/>
              <a:t>SERVICES</a:t>
            </a:r>
            <a:endParaRPr dirty="0"/>
          </a:p>
        </p:txBody>
      </p:sp>
      <p:sp>
        <p:nvSpPr>
          <p:cNvPr id="1034" name="Google Shape;1034;p66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2159812" y="3673909"/>
            <a:ext cx="3759013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/>
              <a:t>IMPORTANT TECHNIQUE </a:t>
            </a:r>
            <a:br>
              <a:rPr lang="en-HK" dirty="0"/>
            </a:br>
            <a:endParaRPr lang="en-HK" dirty="0"/>
          </a:p>
        </p:txBody>
      </p:sp>
      <p:sp>
        <p:nvSpPr>
          <p:cNvPr id="1035" name="Google Shape;1035;p66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2159813" y="1480217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/>
              <a:t>INTRODUCTION</a:t>
            </a:r>
            <a:endParaRPr dirty="0"/>
          </a:p>
        </p:txBody>
      </p:sp>
      <p:sp>
        <p:nvSpPr>
          <p:cNvPr id="1038" name="Google Shape;1038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45" name="Google Shape;1045;p66">
            <a:hlinkClick r:id="" action="ppaction://noaction"/>
          </p:cNvPr>
          <p:cNvSpPr txBox="1">
            <a:spLocks noGrp="1"/>
          </p:cNvSpPr>
          <p:nvPr>
            <p:ph type="title" idx="16"/>
          </p:nvPr>
        </p:nvSpPr>
        <p:spPr>
          <a:xfrm>
            <a:off x="1070825" y="3555683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46" name="Google Shape;1046;p66">
            <a:hlinkClick r:id="" action="ppaction://noaction"/>
          </p:cNvPr>
          <p:cNvSpPr txBox="1">
            <a:spLocks noGrp="1"/>
          </p:cNvSpPr>
          <p:nvPr>
            <p:ph type="title" idx="20"/>
          </p:nvPr>
        </p:nvSpPr>
        <p:spPr>
          <a:xfrm>
            <a:off x="1070838" y="2517950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47" name="Google Shape;1047;p66">
            <a:hlinkClick r:id="" action="ppaction://noaction"/>
          </p:cNvPr>
          <p:cNvSpPr txBox="1">
            <a:spLocks noGrp="1"/>
          </p:cNvSpPr>
          <p:nvPr>
            <p:ph type="title" idx="21"/>
          </p:nvPr>
        </p:nvSpPr>
        <p:spPr>
          <a:xfrm>
            <a:off x="1070838" y="1480217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048" name="Google Shape;1048;p66"/>
          <p:cNvGrpSpPr/>
          <p:nvPr/>
        </p:nvGrpSpPr>
        <p:grpSpPr>
          <a:xfrm flipH="1">
            <a:off x="1772990" y="1558774"/>
            <a:ext cx="337856" cy="93999"/>
            <a:chOff x="5963614" y="809024"/>
            <a:chExt cx="339690" cy="94500"/>
          </a:xfrm>
        </p:grpSpPr>
        <p:sp>
          <p:nvSpPr>
            <p:cNvPr id="1049" name="Google Shape;1049;p6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1" name="Google Shape;1051;p66"/>
          <p:cNvGrpSpPr/>
          <p:nvPr/>
        </p:nvGrpSpPr>
        <p:grpSpPr>
          <a:xfrm flipH="1">
            <a:off x="1772990" y="2638049"/>
            <a:ext cx="337856" cy="93999"/>
            <a:chOff x="5963614" y="809024"/>
            <a:chExt cx="339690" cy="94500"/>
          </a:xfrm>
        </p:grpSpPr>
        <p:sp>
          <p:nvSpPr>
            <p:cNvPr id="1052" name="Google Shape;1052;p6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66"/>
          <p:cNvGrpSpPr/>
          <p:nvPr/>
        </p:nvGrpSpPr>
        <p:grpSpPr>
          <a:xfrm flipH="1">
            <a:off x="1772990" y="3654349"/>
            <a:ext cx="337856" cy="93999"/>
            <a:chOff x="5963614" y="809024"/>
            <a:chExt cx="339690" cy="94500"/>
          </a:xfrm>
        </p:grpSpPr>
        <p:sp>
          <p:nvSpPr>
            <p:cNvPr id="1055" name="Google Shape;1055;p6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6" name="Google Shape;1066;p66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66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66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66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145CE-604A-B263-CC2F-6BA2F5883334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1646BB-F200-E0B4-A30A-824167D797FB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145E835-DF81-E07F-FA0C-36CBC7202887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BCE4BAD3-C308-0DBF-4EB6-00B7D78A847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9672660-B3F7-EF98-0230-E005B0E3846B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D4BD6B11-6609-4E78-6393-5D3685B84901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F2B54235-1068-C7A5-524A-944BB6A9DFD5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5EC03E7E-64CA-BA05-DB19-EA82A9D379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0E4DBCEB-40B2-194F-DACE-B9F488349697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Google Shape;1047;p66">
            <a:hlinkClick r:id="" action="ppaction://noaction"/>
            <a:extLst>
              <a:ext uri="{FF2B5EF4-FFF2-40B4-BE49-F238E27FC236}">
                <a16:creationId xmlns:a16="http://schemas.microsoft.com/office/drawing/2014/main" id="{15447359-F0D7-22B1-509A-AD484A047693}"/>
              </a:ext>
            </a:extLst>
          </p:cNvPr>
          <p:cNvSpPr txBox="1">
            <a:spLocks/>
          </p:cNvSpPr>
          <p:nvPr/>
        </p:nvSpPr>
        <p:spPr>
          <a:xfrm>
            <a:off x="4678689" y="1480874"/>
            <a:ext cx="8733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70"/>
          <p:cNvSpPr txBox="1">
            <a:spLocks noGrp="1"/>
          </p:cNvSpPr>
          <p:nvPr>
            <p:ph type="title"/>
          </p:nvPr>
        </p:nvSpPr>
        <p:spPr>
          <a:xfrm>
            <a:off x="906257" y="648789"/>
            <a:ext cx="7998119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INTRODUCTION</a:t>
            </a:r>
            <a:endParaRPr sz="4000" dirty="0"/>
          </a:p>
        </p:txBody>
      </p:sp>
      <p:sp>
        <p:nvSpPr>
          <p:cNvPr id="1198" name="Google Shape;1198;p70"/>
          <p:cNvSpPr txBox="1">
            <a:spLocks noGrp="1"/>
          </p:cNvSpPr>
          <p:nvPr>
            <p:ph type="subTitle" idx="1"/>
          </p:nvPr>
        </p:nvSpPr>
        <p:spPr>
          <a:xfrm>
            <a:off x="1608948" y="2271250"/>
            <a:ext cx="30915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Shopping website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Use in the phone or computer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Intuitive user interface</a:t>
            </a:r>
            <a:endParaRPr dirty="0"/>
          </a:p>
        </p:txBody>
      </p:sp>
      <p:sp>
        <p:nvSpPr>
          <p:cNvPr id="1255" name="Google Shape;1255;p70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70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70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70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8" name="Google Shape;1308;p72"/>
          <p:cNvGrpSpPr/>
          <p:nvPr/>
        </p:nvGrpSpPr>
        <p:grpSpPr>
          <a:xfrm>
            <a:off x="1400964" y="3266999"/>
            <a:ext cx="943514" cy="1288940"/>
            <a:chOff x="1384201" y="3266999"/>
            <a:chExt cx="943514" cy="1288940"/>
          </a:xfrm>
        </p:grpSpPr>
        <p:sp>
          <p:nvSpPr>
            <p:cNvPr id="1309" name="Google Shape;1309;p72"/>
            <p:cNvSpPr/>
            <p:nvPr/>
          </p:nvSpPr>
          <p:spPr>
            <a:xfrm flipH="1">
              <a:off x="1384201" y="3266999"/>
              <a:ext cx="943514" cy="1288940"/>
            </a:xfrm>
            <a:custGeom>
              <a:avLst/>
              <a:gdLst/>
              <a:ahLst/>
              <a:cxnLst/>
              <a:rect l="l" t="t" r="r" b="b"/>
              <a:pathLst>
                <a:path w="21685" h="29624" extrusionOk="0">
                  <a:moveTo>
                    <a:pt x="2926" y="0"/>
                  </a:moveTo>
                  <a:cubicBezTo>
                    <a:pt x="2543" y="0"/>
                    <a:pt x="2202" y="204"/>
                    <a:pt x="2009" y="397"/>
                  </a:cubicBezTo>
                  <a:cubicBezTo>
                    <a:pt x="0" y="2406"/>
                    <a:pt x="3424" y="4392"/>
                    <a:pt x="4292" y="5830"/>
                  </a:cubicBezTo>
                  <a:cubicBezTo>
                    <a:pt x="4862" y="7245"/>
                    <a:pt x="4292" y="8957"/>
                    <a:pt x="3995" y="10395"/>
                  </a:cubicBezTo>
                  <a:cubicBezTo>
                    <a:pt x="3995" y="11810"/>
                    <a:pt x="4292" y="13248"/>
                    <a:pt x="5707" y="14093"/>
                  </a:cubicBezTo>
                  <a:cubicBezTo>
                    <a:pt x="6574" y="14663"/>
                    <a:pt x="7419" y="15234"/>
                    <a:pt x="7989" y="16101"/>
                  </a:cubicBezTo>
                  <a:cubicBezTo>
                    <a:pt x="8857" y="17243"/>
                    <a:pt x="9131" y="18658"/>
                    <a:pt x="9131" y="20096"/>
                  </a:cubicBezTo>
                  <a:cubicBezTo>
                    <a:pt x="8857" y="21237"/>
                    <a:pt x="8560" y="22652"/>
                    <a:pt x="8560" y="24090"/>
                  </a:cubicBezTo>
                  <a:cubicBezTo>
                    <a:pt x="8560" y="24935"/>
                    <a:pt x="8560" y="26373"/>
                    <a:pt x="9427" y="27217"/>
                  </a:cubicBezTo>
                  <a:lnTo>
                    <a:pt x="9427" y="27514"/>
                  </a:lnTo>
                  <a:cubicBezTo>
                    <a:pt x="10272" y="28358"/>
                    <a:pt x="11413" y="28929"/>
                    <a:pt x="12280" y="29500"/>
                  </a:cubicBezTo>
                  <a:cubicBezTo>
                    <a:pt x="12530" y="29587"/>
                    <a:pt x="12831" y="29623"/>
                    <a:pt x="13153" y="29623"/>
                  </a:cubicBezTo>
                  <a:cubicBezTo>
                    <a:pt x="13922" y="29623"/>
                    <a:pt x="14812" y="29419"/>
                    <a:pt x="15408" y="29226"/>
                  </a:cubicBezTo>
                  <a:cubicBezTo>
                    <a:pt x="17416" y="28655"/>
                    <a:pt x="19402" y="27217"/>
                    <a:pt x="20269" y="25231"/>
                  </a:cubicBezTo>
                  <a:cubicBezTo>
                    <a:pt x="21684" y="22081"/>
                    <a:pt x="20543" y="18087"/>
                    <a:pt x="17690" y="16101"/>
                  </a:cubicBezTo>
                  <a:cubicBezTo>
                    <a:pt x="16846" y="15531"/>
                    <a:pt x="15978" y="15234"/>
                    <a:pt x="15408" y="14389"/>
                  </a:cubicBezTo>
                  <a:cubicBezTo>
                    <a:pt x="14266" y="13248"/>
                    <a:pt x="13992" y="10966"/>
                    <a:pt x="13422" y="9528"/>
                  </a:cubicBezTo>
                  <a:cubicBezTo>
                    <a:pt x="11413" y="5259"/>
                    <a:pt x="7715" y="7245"/>
                    <a:pt x="6277" y="4689"/>
                  </a:cubicBezTo>
                  <a:cubicBezTo>
                    <a:pt x="5707" y="3547"/>
                    <a:pt x="5433" y="2680"/>
                    <a:pt x="5136" y="1539"/>
                  </a:cubicBezTo>
                  <a:cubicBezTo>
                    <a:pt x="4862" y="968"/>
                    <a:pt x="4292" y="124"/>
                    <a:pt x="3424" y="124"/>
                  </a:cubicBezTo>
                  <a:cubicBezTo>
                    <a:pt x="3256" y="36"/>
                    <a:pt x="3087" y="0"/>
                    <a:pt x="2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2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2"/>
            <p:cNvSpPr/>
            <p:nvPr/>
          </p:nvSpPr>
          <p:spPr>
            <a:xfrm rot="-5400000" flipH="1">
              <a:off x="1509774" y="3677579"/>
              <a:ext cx="74400" cy="7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1" name="Google Shape;1311;p72"/>
          <p:cNvGrpSpPr/>
          <p:nvPr/>
        </p:nvGrpSpPr>
        <p:grpSpPr>
          <a:xfrm>
            <a:off x="4367736" y="3751971"/>
            <a:ext cx="177328" cy="567083"/>
            <a:chOff x="4350974" y="3751971"/>
            <a:chExt cx="177328" cy="567083"/>
          </a:xfrm>
        </p:grpSpPr>
        <p:sp>
          <p:nvSpPr>
            <p:cNvPr id="1312" name="Google Shape;1312;p72"/>
            <p:cNvSpPr/>
            <p:nvPr/>
          </p:nvSpPr>
          <p:spPr>
            <a:xfrm rot="-5400000" flipH="1">
              <a:off x="4350974" y="4244654"/>
              <a:ext cx="74400" cy="7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72"/>
            <p:cNvSpPr/>
            <p:nvPr/>
          </p:nvSpPr>
          <p:spPr>
            <a:xfrm rot="-5400000" flipH="1">
              <a:off x="4371102" y="3751971"/>
              <a:ext cx="157200" cy="157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4" name="Google Shape;1314;p72"/>
          <p:cNvSpPr/>
          <p:nvPr/>
        </p:nvSpPr>
        <p:spPr>
          <a:xfrm rot="-5400000" flipH="1">
            <a:off x="4648915" y="4089563"/>
            <a:ext cx="74400" cy="74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72"/>
          <p:cNvSpPr/>
          <p:nvPr/>
        </p:nvSpPr>
        <p:spPr>
          <a:xfrm>
            <a:off x="1799113" y="1472350"/>
            <a:ext cx="2245179" cy="3159787"/>
          </a:xfrm>
          <a:custGeom>
            <a:avLst/>
            <a:gdLst/>
            <a:ahLst/>
            <a:cxnLst/>
            <a:rect l="l" t="t" r="r" b="b"/>
            <a:pathLst>
              <a:path w="37092" h="52202" extrusionOk="0">
                <a:moveTo>
                  <a:pt x="1142" y="1"/>
                </a:moveTo>
                <a:cubicBezTo>
                  <a:pt x="571" y="1"/>
                  <a:pt x="0" y="571"/>
                  <a:pt x="0" y="1142"/>
                </a:cubicBezTo>
                <a:lnTo>
                  <a:pt x="0" y="51061"/>
                </a:lnTo>
                <a:cubicBezTo>
                  <a:pt x="0" y="51631"/>
                  <a:pt x="571" y="52202"/>
                  <a:pt x="1142" y="52202"/>
                </a:cubicBezTo>
                <a:lnTo>
                  <a:pt x="35950" y="52202"/>
                </a:lnTo>
                <a:cubicBezTo>
                  <a:pt x="36818" y="52202"/>
                  <a:pt x="37092" y="51631"/>
                  <a:pt x="37092" y="51061"/>
                </a:cubicBezTo>
                <a:lnTo>
                  <a:pt x="37092" y="1142"/>
                </a:lnTo>
                <a:cubicBezTo>
                  <a:pt x="37092" y="571"/>
                  <a:pt x="36818" y="1"/>
                  <a:pt x="3595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72"/>
          <p:cNvSpPr/>
          <p:nvPr/>
        </p:nvSpPr>
        <p:spPr>
          <a:xfrm flipH="1">
            <a:off x="7004825" y="3621425"/>
            <a:ext cx="739838" cy="1010697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14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7" name="Google Shape;1317;p72"/>
          <p:cNvGrpSpPr/>
          <p:nvPr/>
        </p:nvGrpSpPr>
        <p:grpSpPr>
          <a:xfrm>
            <a:off x="7431277" y="3557563"/>
            <a:ext cx="288997" cy="824888"/>
            <a:chOff x="7142627" y="3557563"/>
            <a:chExt cx="288997" cy="824888"/>
          </a:xfrm>
        </p:grpSpPr>
        <p:sp>
          <p:nvSpPr>
            <p:cNvPr id="1318" name="Google Shape;1318;p72"/>
            <p:cNvSpPr/>
            <p:nvPr/>
          </p:nvSpPr>
          <p:spPr>
            <a:xfrm rot="-5400000" flipH="1">
              <a:off x="7230625" y="4181451"/>
              <a:ext cx="201000" cy="20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72"/>
            <p:cNvSpPr/>
            <p:nvPr/>
          </p:nvSpPr>
          <p:spPr>
            <a:xfrm rot="-5400000" flipH="1">
              <a:off x="7142627" y="3557563"/>
              <a:ext cx="74400" cy="7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0" name="Google Shape;1320;p72"/>
          <p:cNvSpPr/>
          <p:nvPr/>
        </p:nvSpPr>
        <p:spPr>
          <a:xfrm>
            <a:off x="5099038" y="1472350"/>
            <a:ext cx="2245179" cy="3159787"/>
          </a:xfrm>
          <a:custGeom>
            <a:avLst/>
            <a:gdLst/>
            <a:ahLst/>
            <a:cxnLst/>
            <a:rect l="l" t="t" r="r" b="b"/>
            <a:pathLst>
              <a:path w="37092" h="52202" extrusionOk="0">
                <a:moveTo>
                  <a:pt x="1142" y="1"/>
                </a:moveTo>
                <a:cubicBezTo>
                  <a:pt x="571" y="1"/>
                  <a:pt x="0" y="571"/>
                  <a:pt x="0" y="1142"/>
                </a:cubicBezTo>
                <a:lnTo>
                  <a:pt x="0" y="51061"/>
                </a:lnTo>
                <a:cubicBezTo>
                  <a:pt x="0" y="51631"/>
                  <a:pt x="571" y="52202"/>
                  <a:pt x="1142" y="52202"/>
                </a:cubicBezTo>
                <a:lnTo>
                  <a:pt x="35950" y="52202"/>
                </a:lnTo>
                <a:cubicBezTo>
                  <a:pt x="36818" y="52202"/>
                  <a:pt x="37092" y="51631"/>
                  <a:pt x="37092" y="51061"/>
                </a:cubicBezTo>
                <a:lnTo>
                  <a:pt x="37092" y="1142"/>
                </a:lnTo>
                <a:cubicBezTo>
                  <a:pt x="37092" y="571"/>
                  <a:pt x="36818" y="1"/>
                  <a:pt x="3595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72"/>
          <p:cNvSpPr/>
          <p:nvPr/>
        </p:nvSpPr>
        <p:spPr>
          <a:xfrm flipH="1">
            <a:off x="3837194" y="4059424"/>
            <a:ext cx="419225" cy="572706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2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72"/>
          <p:cNvSpPr/>
          <p:nvPr/>
        </p:nvSpPr>
        <p:spPr>
          <a:xfrm>
            <a:off x="1961363" y="2759850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72"/>
          <p:cNvSpPr/>
          <p:nvPr/>
        </p:nvSpPr>
        <p:spPr>
          <a:xfrm>
            <a:off x="5245425" y="2759850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7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/>
              <a:t>SERVICES</a:t>
            </a:r>
            <a:endParaRPr dirty="0"/>
          </a:p>
        </p:txBody>
      </p:sp>
      <p:sp>
        <p:nvSpPr>
          <p:cNvPr id="1325" name="Google Shape;1325;p72"/>
          <p:cNvSpPr txBox="1">
            <a:spLocks noGrp="1"/>
          </p:cNvSpPr>
          <p:nvPr>
            <p:ph type="title" idx="2"/>
          </p:nvPr>
        </p:nvSpPr>
        <p:spPr>
          <a:xfrm>
            <a:off x="1933163" y="2841909"/>
            <a:ext cx="2049639" cy="1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Upload product</a:t>
            </a:r>
            <a:endParaRPr dirty="0"/>
          </a:p>
        </p:txBody>
      </p:sp>
      <p:sp>
        <p:nvSpPr>
          <p:cNvPr id="1326" name="Google Shape;1326;p72"/>
          <p:cNvSpPr txBox="1">
            <a:spLocks noGrp="1"/>
          </p:cNvSpPr>
          <p:nvPr>
            <p:ph type="title" idx="3"/>
          </p:nvPr>
        </p:nvSpPr>
        <p:spPr>
          <a:xfrm>
            <a:off x="5423338" y="2841909"/>
            <a:ext cx="1596600" cy="1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Buy</a:t>
            </a:r>
            <a:endParaRPr dirty="0"/>
          </a:p>
        </p:txBody>
      </p:sp>
      <p:sp>
        <p:nvSpPr>
          <p:cNvPr id="1327" name="Google Shape;1327;p72"/>
          <p:cNvSpPr txBox="1">
            <a:spLocks noGrp="1"/>
          </p:cNvSpPr>
          <p:nvPr>
            <p:ph type="subTitle" idx="1"/>
          </p:nvPr>
        </p:nvSpPr>
        <p:spPr>
          <a:xfrm>
            <a:off x="5160527" y="3209425"/>
            <a:ext cx="21222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could buy anything their want on this webpage. Also, they can track the progress of delivery.</a:t>
            </a:r>
            <a:endParaRPr dirty="0"/>
          </a:p>
        </p:txBody>
      </p:sp>
      <p:sp>
        <p:nvSpPr>
          <p:cNvPr id="1328" name="Google Shape;1328;p72"/>
          <p:cNvSpPr txBox="1">
            <a:spLocks noGrp="1"/>
          </p:cNvSpPr>
          <p:nvPr>
            <p:ph type="subTitle" idx="4"/>
          </p:nvPr>
        </p:nvSpPr>
        <p:spPr>
          <a:xfrm>
            <a:off x="1860602" y="3209425"/>
            <a:ext cx="21222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Users could upload their things as products to sell on the website</a:t>
            </a:r>
            <a:endParaRPr dirty="0"/>
          </a:p>
        </p:txBody>
      </p:sp>
      <p:sp>
        <p:nvSpPr>
          <p:cNvPr id="1329" name="Google Shape;1329;p72"/>
          <p:cNvSpPr/>
          <p:nvPr/>
        </p:nvSpPr>
        <p:spPr>
          <a:xfrm>
            <a:off x="2558098" y="1959325"/>
            <a:ext cx="727200" cy="7272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72"/>
          <p:cNvSpPr/>
          <p:nvPr/>
        </p:nvSpPr>
        <p:spPr>
          <a:xfrm>
            <a:off x="5858023" y="1974250"/>
            <a:ext cx="727200" cy="7272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72"/>
          <p:cNvSpPr/>
          <p:nvPr/>
        </p:nvSpPr>
        <p:spPr>
          <a:xfrm>
            <a:off x="2654050" y="2055288"/>
            <a:ext cx="535275" cy="535275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  <a:reflection stA="6000" endPos="54000" dist="3810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2" name="Google Shape;1332;p72"/>
          <p:cNvGrpSpPr/>
          <p:nvPr/>
        </p:nvGrpSpPr>
        <p:grpSpPr>
          <a:xfrm>
            <a:off x="5983265" y="2105733"/>
            <a:ext cx="476709" cy="473399"/>
            <a:chOff x="-64781025" y="3361050"/>
            <a:chExt cx="317425" cy="315200"/>
          </a:xfrm>
        </p:grpSpPr>
        <p:sp>
          <p:nvSpPr>
            <p:cNvPr id="1333" name="Google Shape;1333;p72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2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2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2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7" name="Google Shape;1337;p72"/>
          <p:cNvGrpSpPr/>
          <p:nvPr/>
        </p:nvGrpSpPr>
        <p:grpSpPr>
          <a:xfrm>
            <a:off x="1933163" y="1595941"/>
            <a:ext cx="2008800" cy="146100"/>
            <a:chOff x="847125" y="3296850"/>
            <a:chExt cx="2008800" cy="146100"/>
          </a:xfrm>
        </p:grpSpPr>
        <p:sp>
          <p:nvSpPr>
            <p:cNvPr id="1338" name="Google Shape;1338;p72"/>
            <p:cNvSpPr/>
            <p:nvPr/>
          </p:nvSpPr>
          <p:spPr>
            <a:xfrm>
              <a:off x="847125" y="3296850"/>
              <a:ext cx="20088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9" name="Google Shape;1339;p72"/>
            <p:cNvGrpSpPr/>
            <p:nvPr/>
          </p:nvGrpSpPr>
          <p:grpSpPr>
            <a:xfrm rot="10800000" flipH="1">
              <a:off x="878209" y="3322949"/>
              <a:ext cx="429322" cy="93999"/>
              <a:chOff x="5795037" y="809024"/>
              <a:chExt cx="431653" cy="94500"/>
            </a:xfrm>
          </p:grpSpPr>
          <p:sp>
            <p:nvSpPr>
              <p:cNvPr id="1340" name="Google Shape;1340;p72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7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72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3" name="Google Shape;1343;p72"/>
          <p:cNvGrpSpPr/>
          <p:nvPr/>
        </p:nvGrpSpPr>
        <p:grpSpPr>
          <a:xfrm>
            <a:off x="5217213" y="1595941"/>
            <a:ext cx="2008800" cy="146100"/>
            <a:chOff x="847125" y="3296850"/>
            <a:chExt cx="2008800" cy="146100"/>
          </a:xfrm>
        </p:grpSpPr>
        <p:sp>
          <p:nvSpPr>
            <p:cNvPr id="1344" name="Google Shape;1344;p72"/>
            <p:cNvSpPr/>
            <p:nvPr/>
          </p:nvSpPr>
          <p:spPr>
            <a:xfrm>
              <a:off x="847125" y="3296850"/>
              <a:ext cx="20088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5" name="Google Shape;1345;p72"/>
            <p:cNvGrpSpPr/>
            <p:nvPr/>
          </p:nvGrpSpPr>
          <p:grpSpPr>
            <a:xfrm rot="10800000" flipH="1">
              <a:off x="878209" y="3322949"/>
              <a:ext cx="429322" cy="93999"/>
              <a:chOff x="5795037" y="809024"/>
              <a:chExt cx="431653" cy="94500"/>
            </a:xfrm>
          </p:grpSpPr>
          <p:sp>
            <p:nvSpPr>
              <p:cNvPr id="1346" name="Google Shape;1346;p72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7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72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49" name="Google Shape;1349;p72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72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72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72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8" name="Google Shape;1308;p72"/>
          <p:cNvGrpSpPr/>
          <p:nvPr/>
        </p:nvGrpSpPr>
        <p:grpSpPr>
          <a:xfrm>
            <a:off x="1400964" y="3266999"/>
            <a:ext cx="943514" cy="1288940"/>
            <a:chOff x="1384201" y="3266999"/>
            <a:chExt cx="943514" cy="1288940"/>
          </a:xfrm>
        </p:grpSpPr>
        <p:sp>
          <p:nvSpPr>
            <p:cNvPr id="1309" name="Google Shape;1309;p72"/>
            <p:cNvSpPr/>
            <p:nvPr/>
          </p:nvSpPr>
          <p:spPr>
            <a:xfrm flipH="1">
              <a:off x="1384201" y="3266999"/>
              <a:ext cx="943514" cy="1288940"/>
            </a:xfrm>
            <a:custGeom>
              <a:avLst/>
              <a:gdLst/>
              <a:ahLst/>
              <a:cxnLst/>
              <a:rect l="l" t="t" r="r" b="b"/>
              <a:pathLst>
                <a:path w="21685" h="29624" extrusionOk="0">
                  <a:moveTo>
                    <a:pt x="2926" y="0"/>
                  </a:moveTo>
                  <a:cubicBezTo>
                    <a:pt x="2543" y="0"/>
                    <a:pt x="2202" y="204"/>
                    <a:pt x="2009" y="397"/>
                  </a:cubicBezTo>
                  <a:cubicBezTo>
                    <a:pt x="0" y="2406"/>
                    <a:pt x="3424" y="4392"/>
                    <a:pt x="4292" y="5830"/>
                  </a:cubicBezTo>
                  <a:cubicBezTo>
                    <a:pt x="4862" y="7245"/>
                    <a:pt x="4292" y="8957"/>
                    <a:pt x="3995" y="10395"/>
                  </a:cubicBezTo>
                  <a:cubicBezTo>
                    <a:pt x="3995" y="11810"/>
                    <a:pt x="4292" y="13248"/>
                    <a:pt x="5707" y="14093"/>
                  </a:cubicBezTo>
                  <a:cubicBezTo>
                    <a:pt x="6574" y="14663"/>
                    <a:pt x="7419" y="15234"/>
                    <a:pt x="7989" y="16101"/>
                  </a:cubicBezTo>
                  <a:cubicBezTo>
                    <a:pt x="8857" y="17243"/>
                    <a:pt x="9131" y="18658"/>
                    <a:pt x="9131" y="20096"/>
                  </a:cubicBezTo>
                  <a:cubicBezTo>
                    <a:pt x="8857" y="21237"/>
                    <a:pt x="8560" y="22652"/>
                    <a:pt x="8560" y="24090"/>
                  </a:cubicBezTo>
                  <a:cubicBezTo>
                    <a:pt x="8560" y="24935"/>
                    <a:pt x="8560" y="26373"/>
                    <a:pt x="9427" y="27217"/>
                  </a:cubicBezTo>
                  <a:lnTo>
                    <a:pt x="9427" y="27514"/>
                  </a:lnTo>
                  <a:cubicBezTo>
                    <a:pt x="10272" y="28358"/>
                    <a:pt x="11413" y="28929"/>
                    <a:pt x="12280" y="29500"/>
                  </a:cubicBezTo>
                  <a:cubicBezTo>
                    <a:pt x="12530" y="29587"/>
                    <a:pt x="12831" y="29623"/>
                    <a:pt x="13153" y="29623"/>
                  </a:cubicBezTo>
                  <a:cubicBezTo>
                    <a:pt x="13922" y="29623"/>
                    <a:pt x="14812" y="29419"/>
                    <a:pt x="15408" y="29226"/>
                  </a:cubicBezTo>
                  <a:cubicBezTo>
                    <a:pt x="17416" y="28655"/>
                    <a:pt x="19402" y="27217"/>
                    <a:pt x="20269" y="25231"/>
                  </a:cubicBezTo>
                  <a:cubicBezTo>
                    <a:pt x="21684" y="22081"/>
                    <a:pt x="20543" y="18087"/>
                    <a:pt x="17690" y="16101"/>
                  </a:cubicBezTo>
                  <a:cubicBezTo>
                    <a:pt x="16846" y="15531"/>
                    <a:pt x="15978" y="15234"/>
                    <a:pt x="15408" y="14389"/>
                  </a:cubicBezTo>
                  <a:cubicBezTo>
                    <a:pt x="14266" y="13248"/>
                    <a:pt x="13992" y="10966"/>
                    <a:pt x="13422" y="9528"/>
                  </a:cubicBezTo>
                  <a:cubicBezTo>
                    <a:pt x="11413" y="5259"/>
                    <a:pt x="7715" y="7245"/>
                    <a:pt x="6277" y="4689"/>
                  </a:cubicBezTo>
                  <a:cubicBezTo>
                    <a:pt x="5707" y="3547"/>
                    <a:pt x="5433" y="2680"/>
                    <a:pt x="5136" y="1539"/>
                  </a:cubicBezTo>
                  <a:cubicBezTo>
                    <a:pt x="4862" y="968"/>
                    <a:pt x="4292" y="124"/>
                    <a:pt x="3424" y="124"/>
                  </a:cubicBezTo>
                  <a:cubicBezTo>
                    <a:pt x="3256" y="36"/>
                    <a:pt x="3087" y="0"/>
                    <a:pt x="2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2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72"/>
            <p:cNvSpPr/>
            <p:nvPr/>
          </p:nvSpPr>
          <p:spPr>
            <a:xfrm rot="-5400000" flipH="1">
              <a:off x="1509774" y="3677579"/>
              <a:ext cx="74400" cy="7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1" name="Google Shape;1311;p72"/>
          <p:cNvGrpSpPr/>
          <p:nvPr/>
        </p:nvGrpSpPr>
        <p:grpSpPr>
          <a:xfrm>
            <a:off x="4367736" y="3751971"/>
            <a:ext cx="177328" cy="567083"/>
            <a:chOff x="4350974" y="3751971"/>
            <a:chExt cx="177328" cy="567083"/>
          </a:xfrm>
        </p:grpSpPr>
        <p:sp>
          <p:nvSpPr>
            <p:cNvPr id="1312" name="Google Shape;1312;p72"/>
            <p:cNvSpPr/>
            <p:nvPr/>
          </p:nvSpPr>
          <p:spPr>
            <a:xfrm rot="-5400000" flipH="1">
              <a:off x="4350974" y="4244654"/>
              <a:ext cx="74400" cy="7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72"/>
            <p:cNvSpPr/>
            <p:nvPr/>
          </p:nvSpPr>
          <p:spPr>
            <a:xfrm rot="-5400000" flipH="1">
              <a:off x="4371102" y="3751971"/>
              <a:ext cx="157200" cy="157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4" name="Google Shape;1314;p72"/>
          <p:cNvSpPr/>
          <p:nvPr/>
        </p:nvSpPr>
        <p:spPr>
          <a:xfrm rot="-5400000" flipH="1">
            <a:off x="4648915" y="4089563"/>
            <a:ext cx="74400" cy="744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72"/>
          <p:cNvSpPr/>
          <p:nvPr/>
        </p:nvSpPr>
        <p:spPr>
          <a:xfrm>
            <a:off x="1799113" y="1472350"/>
            <a:ext cx="2245179" cy="3159787"/>
          </a:xfrm>
          <a:custGeom>
            <a:avLst/>
            <a:gdLst/>
            <a:ahLst/>
            <a:cxnLst/>
            <a:rect l="l" t="t" r="r" b="b"/>
            <a:pathLst>
              <a:path w="37092" h="52202" extrusionOk="0">
                <a:moveTo>
                  <a:pt x="1142" y="1"/>
                </a:moveTo>
                <a:cubicBezTo>
                  <a:pt x="571" y="1"/>
                  <a:pt x="0" y="571"/>
                  <a:pt x="0" y="1142"/>
                </a:cubicBezTo>
                <a:lnTo>
                  <a:pt x="0" y="51061"/>
                </a:lnTo>
                <a:cubicBezTo>
                  <a:pt x="0" y="51631"/>
                  <a:pt x="571" y="52202"/>
                  <a:pt x="1142" y="52202"/>
                </a:cubicBezTo>
                <a:lnTo>
                  <a:pt x="35950" y="52202"/>
                </a:lnTo>
                <a:cubicBezTo>
                  <a:pt x="36818" y="52202"/>
                  <a:pt x="37092" y="51631"/>
                  <a:pt x="37092" y="51061"/>
                </a:cubicBezTo>
                <a:lnTo>
                  <a:pt x="37092" y="1142"/>
                </a:lnTo>
                <a:cubicBezTo>
                  <a:pt x="37092" y="571"/>
                  <a:pt x="36818" y="1"/>
                  <a:pt x="3595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72"/>
          <p:cNvSpPr/>
          <p:nvPr/>
        </p:nvSpPr>
        <p:spPr>
          <a:xfrm flipH="1">
            <a:off x="7004825" y="3621425"/>
            <a:ext cx="739838" cy="1010697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14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7" name="Google Shape;1317;p72"/>
          <p:cNvGrpSpPr/>
          <p:nvPr/>
        </p:nvGrpSpPr>
        <p:grpSpPr>
          <a:xfrm>
            <a:off x="7431277" y="3557563"/>
            <a:ext cx="288997" cy="824888"/>
            <a:chOff x="7142627" y="3557563"/>
            <a:chExt cx="288997" cy="824888"/>
          </a:xfrm>
        </p:grpSpPr>
        <p:sp>
          <p:nvSpPr>
            <p:cNvPr id="1318" name="Google Shape;1318;p72"/>
            <p:cNvSpPr/>
            <p:nvPr/>
          </p:nvSpPr>
          <p:spPr>
            <a:xfrm rot="-5400000" flipH="1">
              <a:off x="7230625" y="4181451"/>
              <a:ext cx="201000" cy="20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72"/>
            <p:cNvSpPr/>
            <p:nvPr/>
          </p:nvSpPr>
          <p:spPr>
            <a:xfrm rot="-5400000" flipH="1">
              <a:off x="7142627" y="3557563"/>
              <a:ext cx="74400" cy="7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0" name="Google Shape;1320;p72"/>
          <p:cNvSpPr/>
          <p:nvPr/>
        </p:nvSpPr>
        <p:spPr>
          <a:xfrm>
            <a:off x="5099038" y="1472350"/>
            <a:ext cx="2245179" cy="3159787"/>
          </a:xfrm>
          <a:custGeom>
            <a:avLst/>
            <a:gdLst/>
            <a:ahLst/>
            <a:cxnLst/>
            <a:rect l="l" t="t" r="r" b="b"/>
            <a:pathLst>
              <a:path w="37092" h="52202" extrusionOk="0">
                <a:moveTo>
                  <a:pt x="1142" y="1"/>
                </a:moveTo>
                <a:cubicBezTo>
                  <a:pt x="571" y="1"/>
                  <a:pt x="0" y="571"/>
                  <a:pt x="0" y="1142"/>
                </a:cubicBezTo>
                <a:lnTo>
                  <a:pt x="0" y="51061"/>
                </a:lnTo>
                <a:cubicBezTo>
                  <a:pt x="0" y="51631"/>
                  <a:pt x="571" y="52202"/>
                  <a:pt x="1142" y="52202"/>
                </a:cubicBezTo>
                <a:lnTo>
                  <a:pt x="35950" y="52202"/>
                </a:lnTo>
                <a:cubicBezTo>
                  <a:pt x="36818" y="52202"/>
                  <a:pt x="37092" y="51631"/>
                  <a:pt x="37092" y="51061"/>
                </a:cubicBezTo>
                <a:lnTo>
                  <a:pt x="37092" y="1142"/>
                </a:lnTo>
                <a:cubicBezTo>
                  <a:pt x="37092" y="571"/>
                  <a:pt x="36818" y="1"/>
                  <a:pt x="3595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72"/>
          <p:cNvSpPr/>
          <p:nvPr/>
        </p:nvSpPr>
        <p:spPr>
          <a:xfrm flipH="1">
            <a:off x="3837194" y="4059424"/>
            <a:ext cx="419225" cy="572706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2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72"/>
          <p:cNvSpPr/>
          <p:nvPr/>
        </p:nvSpPr>
        <p:spPr>
          <a:xfrm>
            <a:off x="1961363" y="2759850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72"/>
          <p:cNvSpPr/>
          <p:nvPr/>
        </p:nvSpPr>
        <p:spPr>
          <a:xfrm>
            <a:off x="5245425" y="2759850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7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/>
              <a:t>SERVICES</a:t>
            </a:r>
            <a:endParaRPr dirty="0"/>
          </a:p>
        </p:txBody>
      </p:sp>
      <p:sp>
        <p:nvSpPr>
          <p:cNvPr id="1325" name="Google Shape;1325;p72"/>
          <p:cNvSpPr txBox="1">
            <a:spLocks noGrp="1"/>
          </p:cNvSpPr>
          <p:nvPr>
            <p:ph type="title" idx="2"/>
          </p:nvPr>
        </p:nvSpPr>
        <p:spPr>
          <a:xfrm>
            <a:off x="1933163" y="2841909"/>
            <a:ext cx="2049639" cy="1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Devices</a:t>
            </a:r>
            <a:endParaRPr dirty="0"/>
          </a:p>
        </p:txBody>
      </p:sp>
      <p:sp>
        <p:nvSpPr>
          <p:cNvPr id="1326" name="Google Shape;1326;p72"/>
          <p:cNvSpPr txBox="1">
            <a:spLocks noGrp="1"/>
          </p:cNvSpPr>
          <p:nvPr>
            <p:ph type="title" idx="3"/>
          </p:nvPr>
        </p:nvSpPr>
        <p:spPr>
          <a:xfrm>
            <a:off x="5423338" y="2841909"/>
            <a:ext cx="1596600" cy="1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Feedback</a:t>
            </a:r>
            <a:endParaRPr dirty="0"/>
          </a:p>
        </p:txBody>
      </p:sp>
      <p:sp>
        <p:nvSpPr>
          <p:cNvPr id="1327" name="Google Shape;1327;p72"/>
          <p:cNvSpPr txBox="1">
            <a:spLocks noGrp="1"/>
          </p:cNvSpPr>
          <p:nvPr>
            <p:ph type="subTitle" idx="1"/>
          </p:nvPr>
        </p:nvSpPr>
        <p:spPr>
          <a:xfrm>
            <a:off x="5160527" y="3209425"/>
            <a:ext cx="21222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each buttons, there is an alert to return feedback for users to have good interactions.</a:t>
            </a:r>
            <a:endParaRPr dirty="0"/>
          </a:p>
        </p:txBody>
      </p:sp>
      <p:sp>
        <p:nvSpPr>
          <p:cNvPr id="1328" name="Google Shape;1328;p72"/>
          <p:cNvSpPr txBox="1">
            <a:spLocks noGrp="1"/>
          </p:cNvSpPr>
          <p:nvPr>
            <p:ph type="subTitle" idx="4"/>
          </p:nvPr>
        </p:nvSpPr>
        <p:spPr>
          <a:xfrm>
            <a:off x="1860602" y="3209425"/>
            <a:ext cx="21222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website provides flexibility that allows user to open the website in other devices</a:t>
            </a:r>
            <a:endParaRPr dirty="0"/>
          </a:p>
        </p:txBody>
      </p:sp>
      <p:sp>
        <p:nvSpPr>
          <p:cNvPr id="1329" name="Google Shape;1329;p72"/>
          <p:cNvSpPr/>
          <p:nvPr/>
        </p:nvSpPr>
        <p:spPr>
          <a:xfrm>
            <a:off x="2558098" y="1959325"/>
            <a:ext cx="727200" cy="7272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72"/>
          <p:cNvSpPr/>
          <p:nvPr/>
        </p:nvSpPr>
        <p:spPr>
          <a:xfrm>
            <a:off x="5858023" y="1974250"/>
            <a:ext cx="727200" cy="7272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72"/>
          <p:cNvSpPr/>
          <p:nvPr/>
        </p:nvSpPr>
        <p:spPr>
          <a:xfrm>
            <a:off x="2654050" y="2055288"/>
            <a:ext cx="535275" cy="535275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  <a:reflection stA="6000" endPos="54000" dist="3810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2" name="Google Shape;1332;p72"/>
          <p:cNvGrpSpPr/>
          <p:nvPr/>
        </p:nvGrpSpPr>
        <p:grpSpPr>
          <a:xfrm>
            <a:off x="5983265" y="2105733"/>
            <a:ext cx="476709" cy="473399"/>
            <a:chOff x="-64781025" y="3361050"/>
            <a:chExt cx="317425" cy="315200"/>
          </a:xfrm>
        </p:grpSpPr>
        <p:sp>
          <p:nvSpPr>
            <p:cNvPr id="1333" name="Google Shape;1333;p72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72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72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72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7" name="Google Shape;1337;p72"/>
          <p:cNvGrpSpPr/>
          <p:nvPr/>
        </p:nvGrpSpPr>
        <p:grpSpPr>
          <a:xfrm>
            <a:off x="1933163" y="1595941"/>
            <a:ext cx="2008800" cy="146100"/>
            <a:chOff x="847125" y="3296850"/>
            <a:chExt cx="2008800" cy="146100"/>
          </a:xfrm>
        </p:grpSpPr>
        <p:sp>
          <p:nvSpPr>
            <p:cNvPr id="1338" name="Google Shape;1338;p72"/>
            <p:cNvSpPr/>
            <p:nvPr/>
          </p:nvSpPr>
          <p:spPr>
            <a:xfrm>
              <a:off x="847125" y="3296850"/>
              <a:ext cx="20088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9" name="Google Shape;1339;p72"/>
            <p:cNvGrpSpPr/>
            <p:nvPr/>
          </p:nvGrpSpPr>
          <p:grpSpPr>
            <a:xfrm rot="10800000" flipH="1">
              <a:off x="878209" y="3322949"/>
              <a:ext cx="429322" cy="93999"/>
              <a:chOff x="5795037" y="809024"/>
              <a:chExt cx="431653" cy="94500"/>
            </a:xfrm>
          </p:grpSpPr>
          <p:sp>
            <p:nvSpPr>
              <p:cNvPr id="1340" name="Google Shape;1340;p72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7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72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3" name="Google Shape;1343;p72"/>
          <p:cNvGrpSpPr/>
          <p:nvPr/>
        </p:nvGrpSpPr>
        <p:grpSpPr>
          <a:xfrm>
            <a:off x="5217213" y="1595941"/>
            <a:ext cx="2008800" cy="146100"/>
            <a:chOff x="847125" y="3296850"/>
            <a:chExt cx="2008800" cy="146100"/>
          </a:xfrm>
        </p:grpSpPr>
        <p:sp>
          <p:nvSpPr>
            <p:cNvPr id="1344" name="Google Shape;1344;p72"/>
            <p:cNvSpPr/>
            <p:nvPr/>
          </p:nvSpPr>
          <p:spPr>
            <a:xfrm>
              <a:off x="847125" y="3296850"/>
              <a:ext cx="20088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5" name="Google Shape;1345;p72"/>
            <p:cNvGrpSpPr/>
            <p:nvPr/>
          </p:nvGrpSpPr>
          <p:grpSpPr>
            <a:xfrm rot="10800000" flipH="1">
              <a:off x="878209" y="3322949"/>
              <a:ext cx="429322" cy="93999"/>
              <a:chOff x="5795037" y="809024"/>
              <a:chExt cx="431653" cy="94500"/>
            </a:xfrm>
          </p:grpSpPr>
          <p:sp>
            <p:nvSpPr>
              <p:cNvPr id="1346" name="Google Shape;1346;p72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7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72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49" name="Google Shape;1349;p72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72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72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72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954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73"/>
          <p:cNvSpPr/>
          <p:nvPr/>
        </p:nvSpPr>
        <p:spPr>
          <a:xfrm>
            <a:off x="6470396" y="1563534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73"/>
          <p:cNvSpPr/>
          <p:nvPr/>
        </p:nvSpPr>
        <p:spPr>
          <a:xfrm>
            <a:off x="6470396" y="3042650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73"/>
          <p:cNvSpPr/>
          <p:nvPr/>
        </p:nvSpPr>
        <p:spPr>
          <a:xfrm>
            <a:off x="2569984" y="3042650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73"/>
          <p:cNvSpPr/>
          <p:nvPr/>
        </p:nvSpPr>
        <p:spPr>
          <a:xfrm>
            <a:off x="2569984" y="1563534"/>
            <a:ext cx="19524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7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/>
              <a:t>IMPORTANT TECHNIQUE </a:t>
            </a:r>
            <a:br>
              <a:rPr lang="en-HK" dirty="0"/>
            </a:br>
            <a:endParaRPr lang="en-HK" dirty="0"/>
          </a:p>
        </p:txBody>
      </p:sp>
      <p:sp>
        <p:nvSpPr>
          <p:cNvPr id="1362" name="Google Shape;1362;p73"/>
          <p:cNvSpPr txBox="1">
            <a:spLocks noGrp="1"/>
          </p:cNvSpPr>
          <p:nvPr>
            <p:ph type="subTitle" idx="6"/>
          </p:nvPr>
        </p:nvSpPr>
        <p:spPr>
          <a:xfrm>
            <a:off x="2727488" y="3380774"/>
            <a:ext cx="1637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/>
              <a:t>S</a:t>
            </a:r>
            <a:r>
              <a:rPr lang="en" dirty="0"/>
              <a:t>tore the data </a:t>
            </a:r>
            <a:endParaRPr dirty="0"/>
          </a:p>
        </p:txBody>
      </p:sp>
      <p:sp>
        <p:nvSpPr>
          <p:cNvPr id="1363" name="Google Shape;1363;p73"/>
          <p:cNvSpPr txBox="1">
            <a:spLocks noGrp="1"/>
          </p:cNvSpPr>
          <p:nvPr>
            <p:ph type="title" idx="2"/>
          </p:nvPr>
        </p:nvSpPr>
        <p:spPr>
          <a:xfrm>
            <a:off x="2826788" y="1647207"/>
            <a:ext cx="1438800" cy="1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PHP</a:t>
            </a:r>
            <a:endParaRPr dirty="0"/>
          </a:p>
        </p:txBody>
      </p:sp>
      <p:sp>
        <p:nvSpPr>
          <p:cNvPr id="1364" name="Google Shape;1364;p73"/>
          <p:cNvSpPr txBox="1">
            <a:spLocks noGrp="1"/>
          </p:cNvSpPr>
          <p:nvPr>
            <p:ph type="subTitle" idx="1"/>
          </p:nvPr>
        </p:nvSpPr>
        <p:spPr>
          <a:xfrm>
            <a:off x="2643929" y="1910005"/>
            <a:ext cx="1844512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Dynamic website, update the data for users to have interaction</a:t>
            </a:r>
            <a:endParaRPr dirty="0"/>
          </a:p>
        </p:txBody>
      </p:sp>
      <p:sp>
        <p:nvSpPr>
          <p:cNvPr id="1365" name="Google Shape;1365;p73"/>
          <p:cNvSpPr txBox="1">
            <a:spLocks noGrp="1"/>
          </p:cNvSpPr>
          <p:nvPr>
            <p:ph type="title" idx="3"/>
          </p:nvPr>
        </p:nvSpPr>
        <p:spPr>
          <a:xfrm>
            <a:off x="6727200" y="1647207"/>
            <a:ext cx="1438800" cy="1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JavaScript</a:t>
            </a:r>
            <a:endParaRPr dirty="0"/>
          </a:p>
        </p:txBody>
      </p:sp>
      <p:sp>
        <p:nvSpPr>
          <p:cNvPr id="1366" name="Google Shape;1366;p73"/>
          <p:cNvSpPr txBox="1">
            <a:spLocks noGrp="1"/>
          </p:cNvSpPr>
          <p:nvPr>
            <p:ph type="subTitle" idx="4"/>
          </p:nvPr>
        </p:nvSpPr>
        <p:spPr>
          <a:xfrm>
            <a:off x="6627900" y="1910005"/>
            <a:ext cx="1637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Allow the button open and close</a:t>
            </a:r>
            <a:endParaRPr dirty="0"/>
          </a:p>
        </p:txBody>
      </p:sp>
      <p:sp>
        <p:nvSpPr>
          <p:cNvPr id="1367" name="Google Shape;1367;p73"/>
          <p:cNvSpPr txBox="1">
            <a:spLocks noGrp="1"/>
          </p:cNvSpPr>
          <p:nvPr>
            <p:ph type="title" idx="5"/>
          </p:nvPr>
        </p:nvSpPr>
        <p:spPr>
          <a:xfrm>
            <a:off x="2826788" y="3110323"/>
            <a:ext cx="1438800" cy="1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MySQL</a:t>
            </a:r>
            <a:endParaRPr dirty="0"/>
          </a:p>
        </p:txBody>
      </p:sp>
      <p:sp>
        <p:nvSpPr>
          <p:cNvPr id="1368" name="Google Shape;1368;p73"/>
          <p:cNvSpPr txBox="1">
            <a:spLocks noGrp="1"/>
          </p:cNvSpPr>
          <p:nvPr>
            <p:ph type="title" idx="7"/>
          </p:nvPr>
        </p:nvSpPr>
        <p:spPr>
          <a:xfrm>
            <a:off x="6727200" y="3110323"/>
            <a:ext cx="1438800" cy="1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HTML/CSS</a:t>
            </a:r>
            <a:endParaRPr dirty="0"/>
          </a:p>
        </p:txBody>
      </p:sp>
      <p:sp>
        <p:nvSpPr>
          <p:cNvPr id="1369" name="Google Shape;1369;p73"/>
          <p:cNvSpPr txBox="1">
            <a:spLocks noGrp="1"/>
          </p:cNvSpPr>
          <p:nvPr>
            <p:ph type="subTitle" idx="8"/>
          </p:nvPr>
        </p:nvSpPr>
        <p:spPr>
          <a:xfrm>
            <a:off x="6627900" y="3380773"/>
            <a:ext cx="1637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/>
              <a:t>Provide good webpage design and structure </a:t>
            </a:r>
            <a:endParaRPr dirty="0"/>
          </a:p>
        </p:txBody>
      </p:sp>
      <p:sp>
        <p:nvSpPr>
          <p:cNvPr id="1370" name="Google Shape;1370;p73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73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73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73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73"/>
          <p:cNvSpPr/>
          <p:nvPr/>
        </p:nvSpPr>
        <p:spPr>
          <a:xfrm>
            <a:off x="919625" y="1563526"/>
            <a:ext cx="1497900" cy="869400"/>
          </a:xfrm>
          <a:prstGeom prst="roundRect">
            <a:avLst>
              <a:gd name="adj" fmla="val 8547"/>
            </a:avLst>
          </a:prstGeom>
          <a:solidFill>
            <a:schemeClr val="accent6"/>
          </a:solidFill>
          <a:ln>
            <a:noFill/>
          </a:ln>
          <a:effectLst>
            <a:reflection stA="8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5" name="Google Shape;1375;p73"/>
          <p:cNvGrpSpPr/>
          <p:nvPr/>
        </p:nvGrpSpPr>
        <p:grpSpPr>
          <a:xfrm>
            <a:off x="970471" y="1621937"/>
            <a:ext cx="1343382" cy="72115"/>
            <a:chOff x="3569131" y="3296864"/>
            <a:chExt cx="2721600" cy="146100"/>
          </a:xfrm>
        </p:grpSpPr>
        <p:sp>
          <p:nvSpPr>
            <p:cNvPr id="1376" name="Google Shape;1376;p73"/>
            <p:cNvSpPr/>
            <p:nvPr/>
          </p:nvSpPr>
          <p:spPr>
            <a:xfrm>
              <a:off x="3569131" y="3296864"/>
              <a:ext cx="27216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7" name="Google Shape;1377;p73"/>
            <p:cNvGrpSpPr/>
            <p:nvPr/>
          </p:nvGrpSpPr>
          <p:grpSpPr>
            <a:xfrm rot="10800000" flipH="1">
              <a:off x="3595847" y="3322949"/>
              <a:ext cx="429322" cy="93999"/>
              <a:chOff x="5795037" y="809024"/>
              <a:chExt cx="431653" cy="94500"/>
            </a:xfrm>
          </p:grpSpPr>
          <p:sp>
            <p:nvSpPr>
              <p:cNvPr id="1378" name="Google Shape;1378;p73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7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73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81" name="Google Shape;1381;p73"/>
          <p:cNvSpPr/>
          <p:nvPr/>
        </p:nvSpPr>
        <p:spPr>
          <a:xfrm>
            <a:off x="1361207" y="1750750"/>
            <a:ext cx="614700" cy="6147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73"/>
          <p:cNvSpPr/>
          <p:nvPr/>
        </p:nvSpPr>
        <p:spPr>
          <a:xfrm>
            <a:off x="4820150" y="1563526"/>
            <a:ext cx="1497900" cy="869400"/>
          </a:xfrm>
          <a:prstGeom prst="roundRect">
            <a:avLst>
              <a:gd name="adj" fmla="val 8547"/>
            </a:avLst>
          </a:prstGeom>
          <a:solidFill>
            <a:schemeClr val="accent6"/>
          </a:solidFill>
          <a:ln>
            <a:noFill/>
          </a:ln>
          <a:effectLst>
            <a:reflection stA="8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3" name="Google Shape;1383;p73"/>
          <p:cNvGrpSpPr/>
          <p:nvPr/>
        </p:nvGrpSpPr>
        <p:grpSpPr>
          <a:xfrm>
            <a:off x="4870755" y="1622043"/>
            <a:ext cx="1343110" cy="72115"/>
            <a:chOff x="3569131" y="3296864"/>
            <a:chExt cx="2721600" cy="146100"/>
          </a:xfrm>
        </p:grpSpPr>
        <p:sp>
          <p:nvSpPr>
            <p:cNvPr id="1384" name="Google Shape;1384;p73"/>
            <p:cNvSpPr/>
            <p:nvPr/>
          </p:nvSpPr>
          <p:spPr>
            <a:xfrm>
              <a:off x="3569131" y="3296864"/>
              <a:ext cx="27216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5" name="Google Shape;1385;p73"/>
            <p:cNvGrpSpPr/>
            <p:nvPr/>
          </p:nvGrpSpPr>
          <p:grpSpPr>
            <a:xfrm rot="10800000" flipH="1">
              <a:off x="3595847" y="3322949"/>
              <a:ext cx="429322" cy="93999"/>
              <a:chOff x="5795037" y="809024"/>
              <a:chExt cx="431653" cy="94500"/>
            </a:xfrm>
          </p:grpSpPr>
          <p:sp>
            <p:nvSpPr>
              <p:cNvPr id="1386" name="Google Shape;1386;p73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7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73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89" name="Google Shape;1389;p73"/>
          <p:cNvSpPr/>
          <p:nvPr/>
        </p:nvSpPr>
        <p:spPr>
          <a:xfrm>
            <a:off x="5261703" y="1750738"/>
            <a:ext cx="614700" cy="614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73"/>
          <p:cNvSpPr/>
          <p:nvPr/>
        </p:nvSpPr>
        <p:spPr>
          <a:xfrm>
            <a:off x="919625" y="3042651"/>
            <a:ext cx="1497900" cy="869400"/>
          </a:xfrm>
          <a:prstGeom prst="roundRect">
            <a:avLst>
              <a:gd name="adj" fmla="val 8547"/>
            </a:avLst>
          </a:prstGeom>
          <a:solidFill>
            <a:schemeClr val="accent6"/>
          </a:solidFill>
          <a:ln>
            <a:noFill/>
          </a:ln>
          <a:effectLst>
            <a:reflection stA="8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1" name="Google Shape;1391;p73"/>
          <p:cNvGrpSpPr/>
          <p:nvPr/>
        </p:nvGrpSpPr>
        <p:grpSpPr>
          <a:xfrm>
            <a:off x="970471" y="3101062"/>
            <a:ext cx="1343382" cy="72115"/>
            <a:chOff x="3569131" y="3296864"/>
            <a:chExt cx="2721600" cy="146100"/>
          </a:xfrm>
        </p:grpSpPr>
        <p:sp>
          <p:nvSpPr>
            <p:cNvPr id="1392" name="Google Shape;1392;p73"/>
            <p:cNvSpPr/>
            <p:nvPr/>
          </p:nvSpPr>
          <p:spPr>
            <a:xfrm>
              <a:off x="3569131" y="3296864"/>
              <a:ext cx="27216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3" name="Google Shape;1393;p73"/>
            <p:cNvGrpSpPr/>
            <p:nvPr/>
          </p:nvGrpSpPr>
          <p:grpSpPr>
            <a:xfrm rot="10800000" flipH="1">
              <a:off x="3595847" y="3322949"/>
              <a:ext cx="429322" cy="93999"/>
              <a:chOff x="5795037" y="809024"/>
              <a:chExt cx="431653" cy="94500"/>
            </a:xfrm>
          </p:grpSpPr>
          <p:sp>
            <p:nvSpPr>
              <p:cNvPr id="1394" name="Google Shape;1394;p73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7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73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7" name="Google Shape;1397;p73"/>
          <p:cNvSpPr/>
          <p:nvPr/>
        </p:nvSpPr>
        <p:spPr>
          <a:xfrm>
            <a:off x="1361207" y="3229875"/>
            <a:ext cx="614700" cy="6147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73"/>
          <p:cNvSpPr/>
          <p:nvPr/>
        </p:nvSpPr>
        <p:spPr>
          <a:xfrm>
            <a:off x="4820150" y="3042651"/>
            <a:ext cx="1497900" cy="869400"/>
          </a:xfrm>
          <a:prstGeom prst="roundRect">
            <a:avLst>
              <a:gd name="adj" fmla="val 8547"/>
            </a:avLst>
          </a:prstGeom>
          <a:solidFill>
            <a:schemeClr val="accent6"/>
          </a:solidFill>
          <a:ln>
            <a:noFill/>
          </a:ln>
          <a:effectLst>
            <a:reflection stA="8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9" name="Google Shape;1399;p73"/>
          <p:cNvGrpSpPr/>
          <p:nvPr/>
        </p:nvGrpSpPr>
        <p:grpSpPr>
          <a:xfrm>
            <a:off x="4870755" y="3101168"/>
            <a:ext cx="1343110" cy="72115"/>
            <a:chOff x="3569131" y="3296864"/>
            <a:chExt cx="2721600" cy="146100"/>
          </a:xfrm>
        </p:grpSpPr>
        <p:sp>
          <p:nvSpPr>
            <p:cNvPr id="1400" name="Google Shape;1400;p73"/>
            <p:cNvSpPr/>
            <p:nvPr/>
          </p:nvSpPr>
          <p:spPr>
            <a:xfrm>
              <a:off x="3569131" y="3296864"/>
              <a:ext cx="2721600" cy="1461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1" name="Google Shape;1401;p73"/>
            <p:cNvGrpSpPr/>
            <p:nvPr/>
          </p:nvGrpSpPr>
          <p:grpSpPr>
            <a:xfrm rot="10800000" flipH="1">
              <a:off x="3595847" y="3322949"/>
              <a:ext cx="429322" cy="93999"/>
              <a:chOff x="5795037" y="809024"/>
              <a:chExt cx="431653" cy="94500"/>
            </a:xfrm>
          </p:grpSpPr>
          <p:sp>
            <p:nvSpPr>
              <p:cNvPr id="1402" name="Google Shape;1402;p73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7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73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05" name="Google Shape;1405;p73"/>
          <p:cNvSpPr/>
          <p:nvPr/>
        </p:nvSpPr>
        <p:spPr>
          <a:xfrm>
            <a:off x="5261703" y="3229863"/>
            <a:ext cx="614700" cy="6147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6" name="Google Shape;1406;p73"/>
          <p:cNvGrpSpPr/>
          <p:nvPr/>
        </p:nvGrpSpPr>
        <p:grpSpPr>
          <a:xfrm>
            <a:off x="1498300" y="1872475"/>
            <a:ext cx="332350" cy="373825"/>
            <a:chOff x="1095900" y="2806425"/>
            <a:chExt cx="332350" cy="373825"/>
          </a:xfrm>
        </p:grpSpPr>
        <p:sp>
          <p:nvSpPr>
            <p:cNvPr id="1407" name="Google Shape;1407;p73"/>
            <p:cNvSpPr/>
            <p:nvPr/>
          </p:nvSpPr>
          <p:spPr>
            <a:xfrm>
              <a:off x="1095900" y="2806425"/>
              <a:ext cx="332350" cy="237775"/>
            </a:xfrm>
            <a:custGeom>
              <a:avLst/>
              <a:gdLst/>
              <a:ahLst/>
              <a:cxnLst/>
              <a:rect l="l" t="t" r="r" b="b"/>
              <a:pathLst>
                <a:path w="13294" h="9511" extrusionOk="0">
                  <a:moveTo>
                    <a:pt x="6638" y="0"/>
                  </a:moveTo>
                  <a:cubicBezTo>
                    <a:pt x="4461" y="0"/>
                    <a:pt x="2677" y="1659"/>
                    <a:pt x="2463" y="3783"/>
                  </a:cubicBezTo>
                  <a:cubicBezTo>
                    <a:pt x="1071" y="3979"/>
                    <a:pt x="0" y="5192"/>
                    <a:pt x="0" y="6637"/>
                  </a:cubicBezTo>
                  <a:cubicBezTo>
                    <a:pt x="0" y="8225"/>
                    <a:pt x="1285" y="9510"/>
                    <a:pt x="2873" y="9510"/>
                  </a:cubicBezTo>
                  <a:lnTo>
                    <a:pt x="6210" y="9510"/>
                  </a:lnTo>
                  <a:lnTo>
                    <a:pt x="6210" y="6316"/>
                  </a:lnTo>
                  <a:lnTo>
                    <a:pt x="5621" y="6887"/>
                  </a:lnTo>
                  <a:cubicBezTo>
                    <a:pt x="5541" y="6976"/>
                    <a:pt x="5429" y="7021"/>
                    <a:pt x="5318" y="7021"/>
                  </a:cubicBezTo>
                  <a:cubicBezTo>
                    <a:pt x="5206" y="7021"/>
                    <a:pt x="5094" y="6976"/>
                    <a:pt x="5014" y="6887"/>
                  </a:cubicBezTo>
                  <a:cubicBezTo>
                    <a:pt x="4836" y="6727"/>
                    <a:pt x="4836" y="6441"/>
                    <a:pt x="5014" y="6263"/>
                  </a:cubicBezTo>
                  <a:lnTo>
                    <a:pt x="6335" y="4942"/>
                  </a:lnTo>
                  <a:cubicBezTo>
                    <a:pt x="6424" y="4853"/>
                    <a:pt x="6535" y="4809"/>
                    <a:pt x="6647" y="4809"/>
                  </a:cubicBezTo>
                  <a:cubicBezTo>
                    <a:pt x="6758" y="4809"/>
                    <a:pt x="6870" y="4853"/>
                    <a:pt x="6959" y="4942"/>
                  </a:cubicBezTo>
                  <a:lnTo>
                    <a:pt x="8279" y="6263"/>
                  </a:lnTo>
                  <a:cubicBezTo>
                    <a:pt x="8458" y="6441"/>
                    <a:pt x="8458" y="6727"/>
                    <a:pt x="8279" y="6887"/>
                  </a:cubicBezTo>
                  <a:cubicBezTo>
                    <a:pt x="8190" y="6976"/>
                    <a:pt x="8083" y="7012"/>
                    <a:pt x="7976" y="7012"/>
                  </a:cubicBezTo>
                  <a:cubicBezTo>
                    <a:pt x="7851" y="7012"/>
                    <a:pt x="7744" y="6976"/>
                    <a:pt x="7655" y="6887"/>
                  </a:cubicBezTo>
                  <a:lnTo>
                    <a:pt x="7084" y="6316"/>
                  </a:lnTo>
                  <a:lnTo>
                    <a:pt x="7084" y="9510"/>
                  </a:lnTo>
                  <a:lnTo>
                    <a:pt x="10421" y="9510"/>
                  </a:lnTo>
                  <a:cubicBezTo>
                    <a:pt x="12009" y="9510"/>
                    <a:pt x="13293" y="8225"/>
                    <a:pt x="13293" y="6637"/>
                  </a:cubicBezTo>
                  <a:cubicBezTo>
                    <a:pt x="13293" y="5192"/>
                    <a:pt x="12223" y="3979"/>
                    <a:pt x="10831" y="3783"/>
                  </a:cubicBezTo>
                  <a:cubicBezTo>
                    <a:pt x="10617" y="1659"/>
                    <a:pt x="8815" y="0"/>
                    <a:pt x="66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73"/>
            <p:cNvSpPr/>
            <p:nvPr/>
          </p:nvSpPr>
          <p:spPr>
            <a:xfrm>
              <a:off x="1233275" y="3066025"/>
              <a:ext cx="57575" cy="28575"/>
            </a:xfrm>
            <a:custGeom>
              <a:avLst/>
              <a:gdLst/>
              <a:ahLst/>
              <a:cxnLst/>
              <a:rect l="l" t="t" r="r" b="b"/>
              <a:pathLst>
                <a:path w="2303" h="1143" extrusionOk="0">
                  <a:moveTo>
                    <a:pt x="1" y="0"/>
                  </a:moveTo>
                  <a:cubicBezTo>
                    <a:pt x="1" y="643"/>
                    <a:pt x="518" y="1142"/>
                    <a:pt x="1143" y="1142"/>
                  </a:cubicBezTo>
                  <a:cubicBezTo>
                    <a:pt x="1785" y="1142"/>
                    <a:pt x="2285" y="643"/>
                    <a:pt x="23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73"/>
            <p:cNvSpPr/>
            <p:nvPr/>
          </p:nvSpPr>
          <p:spPr>
            <a:xfrm>
              <a:off x="1132925" y="3066025"/>
              <a:ext cx="257850" cy="114225"/>
            </a:xfrm>
            <a:custGeom>
              <a:avLst/>
              <a:gdLst/>
              <a:ahLst/>
              <a:cxnLst/>
              <a:rect l="l" t="t" r="r" b="b"/>
              <a:pathLst>
                <a:path w="10314" h="4569" extrusionOk="0">
                  <a:moveTo>
                    <a:pt x="0" y="0"/>
                  </a:moveTo>
                  <a:cubicBezTo>
                    <a:pt x="18" y="179"/>
                    <a:pt x="54" y="339"/>
                    <a:pt x="90" y="518"/>
                  </a:cubicBezTo>
                  <a:cubicBezTo>
                    <a:pt x="125" y="714"/>
                    <a:pt x="304" y="857"/>
                    <a:pt x="518" y="857"/>
                  </a:cubicBezTo>
                  <a:lnTo>
                    <a:pt x="1303" y="857"/>
                  </a:lnTo>
                  <a:cubicBezTo>
                    <a:pt x="1321" y="928"/>
                    <a:pt x="1356" y="982"/>
                    <a:pt x="1374" y="1035"/>
                  </a:cubicBezTo>
                  <a:lnTo>
                    <a:pt x="821" y="1606"/>
                  </a:lnTo>
                  <a:cubicBezTo>
                    <a:pt x="678" y="1749"/>
                    <a:pt x="643" y="1981"/>
                    <a:pt x="768" y="2159"/>
                  </a:cubicBezTo>
                  <a:cubicBezTo>
                    <a:pt x="982" y="2463"/>
                    <a:pt x="1214" y="2766"/>
                    <a:pt x="1499" y="3034"/>
                  </a:cubicBezTo>
                  <a:cubicBezTo>
                    <a:pt x="1767" y="3319"/>
                    <a:pt x="2070" y="3551"/>
                    <a:pt x="2373" y="3765"/>
                  </a:cubicBezTo>
                  <a:cubicBezTo>
                    <a:pt x="2448" y="3817"/>
                    <a:pt x="2532" y="3842"/>
                    <a:pt x="2615" y="3842"/>
                  </a:cubicBezTo>
                  <a:cubicBezTo>
                    <a:pt x="2730" y="3842"/>
                    <a:pt x="2843" y="3795"/>
                    <a:pt x="2927" y="3712"/>
                  </a:cubicBezTo>
                  <a:lnTo>
                    <a:pt x="3498" y="3159"/>
                  </a:lnTo>
                  <a:cubicBezTo>
                    <a:pt x="3551" y="3176"/>
                    <a:pt x="3605" y="3194"/>
                    <a:pt x="3676" y="3230"/>
                  </a:cubicBezTo>
                  <a:lnTo>
                    <a:pt x="3676" y="4015"/>
                  </a:lnTo>
                  <a:cubicBezTo>
                    <a:pt x="3676" y="4229"/>
                    <a:pt x="3819" y="4408"/>
                    <a:pt x="4015" y="4443"/>
                  </a:cubicBezTo>
                  <a:cubicBezTo>
                    <a:pt x="4390" y="4515"/>
                    <a:pt x="4782" y="4568"/>
                    <a:pt x="5157" y="4568"/>
                  </a:cubicBezTo>
                  <a:cubicBezTo>
                    <a:pt x="5549" y="4568"/>
                    <a:pt x="5924" y="4515"/>
                    <a:pt x="6299" y="4443"/>
                  </a:cubicBezTo>
                  <a:cubicBezTo>
                    <a:pt x="6513" y="4408"/>
                    <a:pt x="6656" y="4229"/>
                    <a:pt x="6656" y="4015"/>
                  </a:cubicBezTo>
                  <a:lnTo>
                    <a:pt x="6656" y="3230"/>
                  </a:lnTo>
                  <a:cubicBezTo>
                    <a:pt x="6709" y="3194"/>
                    <a:pt x="6781" y="3176"/>
                    <a:pt x="6834" y="3159"/>
                  </a:cubicBezTo>
                  <a:lnTo>
                    <a:pt x="7387" y="3712"/>
                  </a:lnTo>
                  <a:cubicBezTo>
                    <a:pt x="7470" y="3795"/>
                    <a:pt x="7584" y="3842"/>
                    <a:pt x="7699" y="3842"/>
                  </a:cubicBezTo>
                  <a:cubicBezTo>
                    <a:pt x="7782" y="3842"/>
                    <a:pt x="7866" y="3817"/>
                    <a:pt x="7940" y="3765"/>
                  </a:cubicBezTo>
                  <a:cubicBezTo>
                    <a:pt x="8261" y="3551"/>
                    <a:pt x="8565" y="3319"/>
                    <a:pt x="8832" y="3034"/>
                  </a:cubicBezTo>
                  <a:cubicBezTo>
                    <a:pt x="9100" y="2766"/>
                    <a:pt x="9350" y="2463"/>
                    <a:pt x="9564" y="2142"/>
                  </a:cubicBezTo>
                  <a:cubicBezTo>
                    <a:pt x="9671" y="1981"/>
                    <a:pt x="9653" y="1749"/>
                    <a:pt x="9510" y="1606"/>
                  </a:cubicBezTo>
                  <a:lnTo>
                    <a:pt x="8940" y="1035"/>
                  </a:lnTo>
                  <a:cubicBezTo>
                    <a:pt x="8975" y="982"/>
                    <a:pt x="8993" y="928"/>
                    <a:pt x="9011" y="857"/>
                  </a:cubicBezTo>
                  <a:lnTo>
                    <a:pt x="9814" y="857"/>
                  </a:lnTo>
                  <a:cubicBezTo>
                    <a:pt x="10010" y="857"/>
                    <a:pt x="10189" y="714"/>
                    <a:pt x="10242" y="518"/>
                  </a:cubicBezTo>
                  <a:cubicBezTo>
                    <a:pt x="10278" y="339"/>
                    <a:pt x="10296" y="179"/>
                    <a:pt x="10313" y="0"/>
                  </a:cubicBezTo>
                  <a:lnTo>
                    <a:pt x="7191" y="0"/>
                  </a:lnTo>
                  <a:cubicBezTo>
                    <a:pt x="7155" y="1089"/>
                    <a:pt x="6263" y="1981"/>
                    <a:pt x="5157" y="1981"/>
                  </a:cubicBezTo>
                  <a:cubicBezTo>
                    <a:pt x="4068" y="1981"/>
                    <a:pt x="3176" y="1089"/>
                    <a:pt x="31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0" name="Google Shape;1410;p73"/>
          <p:cNvGrpSpPr/>
          <p:nvPr/>
        </p:nvGrpSpPr>
        <p:grpSpPr>
          <a:xfrm>
            <a:off x="5403002" y="1912981"/>
            <a:ext cx="332330" cy="293059"/>
            <a:chOff x="4464150" y="3979125"/>
            <a:chExt cx="373825" cy="329650"/>
          </a:xfrm>
        </p:grpSpPr>
        <p:sp>
          <p:nvSpPr>
            <p:cNvPr id="1411" name="Google Shape;1411;p73"/>
            <p:cNvSpPr/>
            <p:nvPr/>
          </p:nvSpPr>
          <p:spPr>
            <a:xfrm>
              <a:off x="4537750" y="4154875"/>
              <a:ext cx="18750" cy="32575"/>
            </a:xfrm>
            <a:custGeom>
              <a:avLst/>
              <a:gdLst/>
              <a:ahLst/>
              <a:cxnLst/>
              <a:rect l="l" t="t" r="r" b="b"/>
              <a:pathLst>
                <a:path w="750" h="1303" extrusionOk="0">
                  <a:moveTo>
                    <a:pt x="750" y="0"/>
                  </a:moveTo>
                  <a:cubicBezTo>
                    <a:pt x="553" y="339"/>
                    <a:pt x="286" y="821"/>
                    <a:pt x="0" y="1303"/>
                  </a:cubicBezTo>
                  <a:lnTo>
                    <a:pt x="750" y="1303"/>
                  </a:lnTo>
                  <a:cubicBezTo>
                    <a:pt x="750" y="821"/>
                    <a:pt x="750" y="357"/>
                    <a:pt x="7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73"/>
            <p:cNvSpPr/>
            <p:nvPr/>
          </p:nvSpPr>
          <p:spPr>
            <a:xfrm>
              <a:off x="4771925" y="3979125"/>
              <a:ext cx="66050" cy="65600"/>
            </a:xfrm>
            <a:custGeom>
              <a:avLst/>
              <a:gdLst/>
              <a:ahLst/>
              <a:cxnLst/>
              <a:rect l="l" t="t" r="r" b="b"/>
              <a:pathLst>
                <a:path w="2642" h="2624" extrusionOk="0">
                  <a:moveTo>
                    <a:pt x="1" y="0"/>
                  </a:moveTo>
                  <a:lnTo>
                    <a:pt x="1" y="2623"/>
                  </a:lnTo>
                  <a:lnTo>
                    <a:pt x="2641" y="2623"/>
                  </a:lnTo>
                  <a:lnTo>
                    <a:pt x="2641" y="429"/>
                  </a:lnTo>
                  <a:cubicBezTo>
                    <a:pt x="2641" y="197"/>
                    <a:pt x="2445" y="0"/>
                    <a:pt x="2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73"/>
            <p:cNvSpPr/>
            <p:nvPr/>
          </p:nvSpPr>
          <p:spPr>
            <a:xfrm>
              <a:off x="4464150" y="3979125"/>
              <a:ext cx="285950" cy="65600"/>
            </a:xfrm>
            <a:custGeom>
              <a:avLst/>
              <a:gdLst/>
              <a:ahLst/>
              <a:cxnLst/>
              <a:rect l="l" t="t" r="r" b="b"/>
              <a:pathLst>
                <a:path w="11438" h="2624" extrusionOk="0">
                  <a:moveTo>
                    <a:pt x="428" y="0"/>
                  </a:moveTo>
                  <a:cubicBezTo>
                    <a:pt x="197" y="0"/>
                    <a:pt x="0" y="197"/>
                    <a:pt x="0" y="429"/>
                  </a:cubicBezTo>
                  <a:lnTo>
                    <a:pt x="0" y="2623"/>
                  </a:lnTo>
                  <a:lnTo>
                    <a:pt x="11437" y="2623"/>
                  </a:lnTo>
                  <a:lnTo>
                    <a:pt x="114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73"/>
            <p:cNvSpPr/>
            <p:nvPr/>
          </p:nvSpPr>
          <p:spPr>
            <a:xfrm>
              <a:off x="4634100" y="4137925"/>
              <a:ext cx="33475" cy="78075"/>
            </a:xfrm>
            <a:custGeom>
              <a:avLst/>
              <a:gdLst/>
              <a:ahLst/>
              <a:cxnLst/>
              <a:rect l="l" t="t" r="r" b="b"/>
              <a:pathLst>
                <a:path w="1339" h="3123" extrusionOk="0">
                  <a:moveTo>
                    <a:pt x="678" y="0"/>
                  </a:moveTo>
                  <a:cubicBezTo>
                    <a:pt x="304" y="0"/>
                    <a:pt x="0" y="304"/>
                    <a:pt x="0" y="678"/>
                  </a:cubicBezTo>
                  <a:lnTo>
                    <a:pt x="0" y="2445"/>
                  </a:lnTo>
                  <a:cubicBezTo>
                    <a:pt x="0" y="2819"/>
                    <a:pt x="304" y="3123"/>
                    <a:pt x="678" y="3123"/>
                  </a:cubicBezTo>
                  <a:cubicBezTo>
                    <a:pt x="1035" y="3123"/>
                    <a:pt x="1338" y="2819"/>
                    <a:pt x="1338" y="2445"/>
                  </a:cubicBezTo>
                  <a:lnTo>
                    <a:pt x="1338" y="678"/>
                  </a:lnTo>
                  <a:cubicBezTo>
                    <a:pt x="1338" y="304"/>
                    <a:pt x="1035" y="0"/>
                    <a:pt x="6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73"/>
            <p:cNvSpPr/>
            <p:nvPr/>
          </p:nvSpPr>
          <p:spPr>
            <a:xfrm>
              <a:off x="4741150" y="4154875"/>
              <a:ext cx="18325" cy="32575"/>
            </a:xfrm>
            <a:custGeom>
              <a:avLst/>
              <a:gdLst/>
              <a:ahLst/>
              <a:cxnLst/>
              <a:rect l="l" t="t" r="r" b="b"/>
              <a:pathLst>
                <a:path w="733" h="1303" extrusionOk="0">
                  <a:moveTo>
                    <a:pt x="732" y="0"/>
                  </a:moveTo>
                  <a:cubicBezTo>
                    <a:pt x="536" y="339"/>
                    <a:pt x="268" y="821"/>
                    <a:pt x="1" y="1303"/>
                  </a:cubicBezTo>
                  <a:lnTo>
                    <a:pt x="732" y="1303"/>
                  </a:lnTo>
                  <a:cubicBezTo>
                    <a:pt x="732" y="821"/>
                    <a:pt x="732" y="357"/>
                    <a:pt x="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73"/>
            <p:cNvSpPr/>
            <p:nvPr/>
          </p:nvSpPr>
          <p:spPr>
            <a:xfrm>
              <a:off x="4464150" y="4066550"/>
              <a:ext cx="373825" cy="242225"/>
            </a:xfrm>
            <a:custGeom>
              <a:avLst/>
              <a:gdLst/>
              <a:ahLst/>
              <a:cxnLst/>
              <a:rect l="l" t="t" r="r" b="b"/>
              <a:pathLst>
                <a:path w="14953" h="9689" extrusionOk="0">
                  <a:moveTo>
                    <a:pt x="3909" y="2136"/>
                  </a:moveTo>
                  <a:cubicBezTo>
                    <a:pt x="3967" y="2136"/>
                    <a:pt x="4027" y="2144"/>
                    <a:pt x="4086" y="2159"/>
                  </a:cubicBezTo>
                  <a:cubicBezTo>
                    <a:pt x="4354" y="2249"/>
                    <a:pt x="4532" y="2498"/>
                    <a:pt x="4550" y="2802"/>
                  </a:cubicBezTo>
                  <a:cubicBezTo>
                    <a:pt x="4568" y="2944"/>
                    <a:pt x="4568" y="3926"/>
                    <a:pt x="4568" y="4836"/>
                  </a:cubicBezTo>
                  <a:lnTo>
                    <a:pt x="4604" y="4836"/>
                  </a:lnTo>
                  <a:cubicBezTo>
                    <a:pt x="4853" y="4836"/>
                    <a:pt x="5050" y="5032"/>
                    <a:pt x="5050" y="5282"/>
                  </a:cubicBezTo>
                  <a:cubicBezTo>
                    <a:pt x="5050" y="5514"/>
                    <a:pt x="4853" y="5710"/>
                    <a:pt x="4604" y="5710"/>
                  </a:cubicBezTo>
                  <a:lnTo>
                    <a:pt x="4550" y="5710"/>
                  </a:lnTo>
                  <a:cubicBezTo>
                    <a:pt x="4550" y="6031"/>
                    <a:pt x="4550" y="6281"/>
                    <a:pt x="4550" y="6406"/>
                  </a:cubicBezTo>
                  <a:cubicBezTo>
                    <a:pt x="4550" y="6656"/>
                    <a:pt x="4354" y="6852"/>
                    <a:pt x="4104" y="6852"/>
                  </a:cubicBezTo>
                  <a:cubicBezTo>
                    <a:pt x="3872" y="6834"/>
                    <a:pt x="3676" y="6638"/>
                    <a:pt x="3676" y="6406"/>
                  </a:cubicBezTo>
                  <a:cubicBezTo>
                    <a:pt x="3676" y="6192"/>
                    <a:pt x="3676" y="5960"/>
                    <a:pt x="3676" y="5710"/>
                  </a:cubicBezTo>
                  <a:lnTo>
                    <a:pt x="2195" y="5710"/>
                  </a:lnTo>
                  <a:cubicBezTo>
                    <a:pt x="2052" y="5710"/>
                    <a:pt x="1909" y="5639"/>
                    <a:pt x="1820" y="5496"/>
                  </a:cubicBezTo>
                  <a:cubicBezTo>
                    <a:pt x="1749" y="5371"/>
                    <a:pt x="1749" y="5193"/>
                    <a:pt x="1820" y="5068"/>
                  </a:cubicBezTo>
                  <a:cubicBezTo>
                    <a:pt x="2124" y="4515"/>
                    <a:pt x="3123" y="2695"/>
                    <a:pt x="3355" y="2427"/>
                  </a:cubicBezTo>
                  <a:cubicBezTo>
                    <a:pt x="3507" y="2233"/>
                    <a:pt x="3703" y="2136"/>
                    <a:pt x="3909" y="2136"/>
                  </a:cubicBezTo>
                  <a:close/>
                  <a:moveTo>
                    <a:pt x="7476" y="1981"/>
                  </a:moveTo>
                  <a:cubicBezTo>
                    <a:pt x="8333" y="1981"/>
                    <a:pt x="9011" y="2677"/>
                    <a:pt x="9011" y="3533"/>
                  </a:cubicBezTo>
                  <a:lnTo>
                    <a:pt x="9011" y="5300"/>
                  </a:lnTo>
                  <a:cubicBezTo>
                    <a:pt x="9011" y="6156"/>
                    <a:pt x="8333" y="6852"/>
                    <a:pt x="7476" y="6852"/>
                  </a:cubicBezTo>
                  <a:cubicBezTo>
                    <a:pt x="6620" y="6852"/>
                    <a:pt x="5924" y="6156"/>
                    <a:pt x="5924" y="5300"/>
                  </a:cubicBezTo>
                  <a:lnTo>
                    <a:pt x="5924" y="3533"/>
                  </a:lnTo>
                  <a:cubicBezTo>
                    <a:pt x="5924" y="2677"/>
                    <a:pt x="6620" y="1981"/>
                    <a:pt x="7476" y="1981"/>
                  </a:cubicBezTo>
                  <a:close/>
                  <a:moveTo>
                    <a:pt x="12045" y="2136"/>
                  </a:moveTo>
                  <a:cubicBezTo>
                    <a:pt x="12104" y="2136"/>
                    <a:pt x="12163" y="2144"/>
                    <a:pt x="12222" y="2159"/>
                  </a:cubicBezTo>
                  <a:cubicBezTo>
                    <a:pt x="12472" y="2249"/>
                    <a:pt x="12669" y="2498"/>
                    <a:pt x="12686" y="2802"/>
                  </a:cubicBezTo>
                  <a:cubicBezTo>
                    <a:pt x="12704" y="2944"/>
                    <a:pt x="12704" y="3926"/>
                    <a:pt x="12686" y="4836"/>
                  </a:cubicBezTo>
                  <a:lnTo>
                    <a:pt x="12740" y="4836"/>
                  </a:lnTo>
                  <a:cubicBezTo>
                    <a:pt x="12990" y="4836"/>
                    <a:pt x="13186" y="5032"/>
                    <a:pt x="13186" y="5282"/>
                  </a:cubicBezTo>
                  <a:cubicBezTo>
                    <a:pt x="13186" y="5514"/>
                    <a:pt x="12990" y="5710"/>
                    <a:pt x="12740" y="5710"/>
                  </a:cubicBezTo>
                  <a:lnTo>
                    <a:pt x="12686" y="5710"/>
                  </a:lnTo>
                  <a:cubicBezTo>
                    <a:pt x="12686" y="6031"/>
                    <a:pt x="12686" y="6281"/>
                    <a:pt x="12686" y="6406"/>
                  </a:cubicBezTo>
                  <a:cubicBezTo>
                    <a:pt x="12669" y="6656"/>
                    <a:pt x="12490" y="6852"/>
                    <a:pt x="12240" y="6852"/>
                  </a:cubicBezTo>
                  <a:cubicBezTo>
                    <a:pt x="11991" y="6834"/>
                    <a:pt x="11794" y="6638"/>
                    <a:pt x="11812" y="6406"/>
                  </a:cubicBezTo>
                  <a:cubicBezTo>
                    <a:pt x="11812" y="6192"/>
                    <a:pt x="11812" y="5960"/>
                    <a:pt x="11812" y="5710"/>
                  </a:cubicBezTo>
                  <a:lnTo>
                    <a:pt x="10331" y="5710"/>
                  </a:lnTo>
                  <a:cubicBezTo>
                    <a:pt x="10171" y="5710"/>
                    <a:pt x="10028" y="5639"/>
                    <a:pt x="9956" y="5496"/>
                  </a:cubicBezTo>
                  <a:cubicBezTo>
                    <a:pt x="9885" y="5371"/>
                    <a:pt x="9867" y="5193"/>
                    <a:pt x="9956" y="5068"/>
                  </a:cubicBezTo>
                  <a:cubicBezTo>
                    <a:pt x="10260" y="4515"/>
                    <a:pt x="11259" y="2695"/>
                    <a:pt x="11473" y="2427"/>
                  </a:cubicBezTo>
                  <a:cubicBezTo>
                    <a:pt x="11640" y="2233"/>
                    <a:pt x="11839" y="2136"/>
                    <a:pt x="12045" y="2136"/>
                  </a:cubicBezTo>
                  <a:close/>
                  <a:moveTo>
                    <a:pt x="0" y="0"/>
                  </a:moveTo>
                  <a:lnTo>
                    <a:pt x="0" y="9261"/>
                  </a:lnTo>
                  <a:cubicBezTo>
                    <a:pt x="0" y="9493"/>
                    <a:pt x="197" y="9689"/>
                    <a:pt x="428" y="9689"/>
                  </a:cubicBezTo>
                  <a:lnTo>
                    <a:pt x="14506" y="9689"/>
                  </a:lnTo>
                  <a:cubicBezTo>
                    <a:pt x="14756" y="9689"/>
                    <a:pt x="14952" y="9493"/>
                    <a:pt x="14952" y="9261"/>
                  </a:cubicBezTo>
                  <a:lnTo>
                    <a:pt x="149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73"/>
          <p:cNvGrpSpPr/>
          <p:nvPr/>
        </p:nvGrpSpPr>
        <p:grpSpPr>
          <a:xfrm>
            <a:off x="1502586" y="3388260"/>
            <a:ext cx="332368" cy="298271"/>
            <a:chOff x="3898525" y="3411275"/>
            <a:chExt cx="373825" cy="335475"/>
          </a:xfrm>
        </p:grpSpPr>
        <p:sp>
          <p:nvSpPr>
            <p:cNvPr id="1418" name="Google Shape;1418;p73"/>
            <p:cNvSpPr/>
            <p:nvPr/>
          </p:nvSpPr>
          <p:spPr>
            <a:xfrm>
              <a:off x="3898525" y="3411275"/>
              <a:ext cx="373825" cy="196750"/>
            </a:xfrm>
            <a:custGeom>
              <a:avLst/>
              <a:gdLst/>
              <a:ahLst/>
              <a:cxnLst/>
              <a:rect l="l" t="t" r="r" b="b"/>
              <a:pathLst>
                <a:path w="14953" h="7870" extrusionOk="0">
                  <a:moveTo>
                    <a:pt x="4930" y="1701"/>
                  </a:moveTo>
                  <a:cubicBezTo>
                    <a:pt x="5008" y="1701"/>
                    <a:pt x="5087" y="1723"/>
                    <a:pt x="5157" y="1767"/>
                  </a:cubicBezTo>
                  <a:cubicBezTo>
                    <a:pt x="5371" y="1892"/>
                    <a:pt x="5443" y="2160"/>
                    <a:pt x="5318" y="2356"/>
                  </a:cubicBezTo>
                  <a:lnTo>
                    <a:pt x="4390" y="3908"/>
                  </a:lnTo>
                  <a:lnTo>
                    <a:pt x="5318" y="5514"/>
                  </a:lnTo>
                  <a:cubicBezTo>
                    <a:pt x="5443" y="5728"/>
                    <a:pt x="5371" y="5996"/>
                    <a:pt x="5157" y="6103"/>
                  </a:cubicBezTo>
                  <a:cubicBezTo>
                    <a:pt x="5086" y="6156"/>
                    <a:pt x="5015" y="6174"/>
                    <a:pt x="4943" y="6174"/>
                  </a:cubicBezTo>
                  <a:cubicBezTo>
                    <a:pt x="4783" y="6174"/>
                    <a:pt x="4640" y="6085"/>
                    <a:pt x="4551" y="5942"/>
                  </a:cubicBezTo>
                  <a:lnTo>
                    <a:pt x="3498" y="4122"/>
                  </a:lnTo>
                  <a:cubicBezTo>
                    <a:pt x="3409" y="3980"/>
                    <a:pt x="3409" y="3801"/>
                    <a:pt x="3498" y="3676"/>
                  </a:cubicBezTo>
                  <a:lnTo>
                    <a:pt x="4568" y="1910"/>
                  </a:lnTo>
                  <a:cubicBezTo>
                    <a:pt x="4649" y="1772"/>
                    <a:pt x="4788" y="1701"/>
                    <a:pt x="4930" y="1701"/>
                  </a:cubicBezTo>
                  <a:close/>
                  <a:moveTo>
                    <a:pt x="10024" y="1701"/>
                  </a:moveTo>
                  <a:cubicBezTo>
                    <a:pt x="10165" y="1701"/>
                    <a:pt x="10305" y="1772"/>
                    <a:pt x="10385" y="1910"/>
                  </a:cubicBezTo>
                  <a:lnTo>
                    <a:pt x="11456" y="3676"/>
                  </a:lnTo>
                  <a:cubicBezTo>
                    <a:pt x="11545" y="3801"/>
                    <a:pt x="11545" y="3980"/>
                    <a:pt x="11456" y="4122"/>
                  </a:cubicBezTo>
                  <a:lnTo>
                    <a:pt x="10403" y="5942"/>
                  </a:lnTo>
                  <a:cubicBezTo>
                    <a:pt x="10314" y="6085"/>
                    <a:pt x="10171" y="6174"/>
                    <a:pt x="10010" y="6174"/>
                  </a:cubicBezTo>
                  <a:cubicBezTo>
                    <a:pt x="9939" y="6174"/>
                    <a:pt x="9868" y="6156"/>
                    <a:pt x="9796" y="6103"/>
                  </a:cubicBezTo>
                  <a:cubicBezTo>
                    <a:pt x="9582" y="5996"/>
                    <a:pt x="9511" y="5728"/>
                    <a:pt x="9636" y="5514"/>
                  </a:cubicBezTo>
                  <a:lnTo>
                    <a:pt x="10564" y="3908"/>
                  </a:lnTo>
                  <a:lnTo>
                    <a:pt x="9636" y="2356"/>
                  </a:lnTo>
                  <a:cubicBezTo>
                    <a:pt x="9511" y="2160"/>
                    <a:pt x="9582" y="1892"/>
                    <a:pt x="9796" y="1767"/>
                  </a:cubicBezTo>
                  <a:cubicBezTo>
                    <a:pt x="9866" y="1723"/>
                    <a:pt x="9945" y="1701"/>
                    <a:pt x="10024" y="1701"/>
                  </a:cubicBezTo>
                  <a:close/>
                  <a:moveTo>
                    <a:pt x="8264" y="1504"/>
                  </a:moveTo>
                  <a:cubicBezTo>
                    <a:pt x="8318" y="1504"/>
                    <a:pt x="8372" y="1514"/>
                    <a:pt x="8423" y="1535"/>
                  </a:cubicBezTo>
                  <a:cubicBezTo>
                    <a:pt x="8654" y="1624"/>
                    <a:pt x="8762" y="1892"/>
                    <a:pt x="8672" y="2106"/>
                  </a:cubicBezTo>
                  <a:lnTo>
                    <a:pt x="7084" y="6085"/>
                  </a:lnTo>
                  <a:cubicBezTo>
                    <a:pt x="7031" y="6246"/>
                    <a:pt x="6852" y="6353"/>
                    <a:pt x="6692" y="6353"/>
                  </a:cubicBezTo>
                  <a:cubicBezTo>
                    <a:pt x="6638" y="6353"/>
                    <a:pt x="6585" y="6353"/>
                    <a:pt x="6531" y="6335"/>
                  </a:cubicBezTo>
                  <a:cubicBezTo>
                    <a:pt x="6299" y="6246"/>
                    <a:pt x="6192" y="5978"/>
                    <a:pt x="6281" y="5764"/>
                  </a:cubicBezTo>
                  <a:lnTo>
                    <a:pt x="7852" y="1785"/>
                  </a:lnTo>
                  <a:cubicBezTo>
                    <a:pt x="7920" y="1608"/>
                    <a:pt x="8091" y="1504"/>
                    <a:pt x="8264" y="1504"/>
                  </a:cubicBezTo>
                  <a:close/>
                  <a:moveTo>
                    <a:pt x="447" y="1"/>
                  </a:moveTo>
                  <a:cubicBezTo>
                    <a:pt x="197" y="1"/>
                    <a:pt x="1" y="197"/>
                    <a:pt x="1" y="429"/>
                  </a:cubicBezTo>
                  <a:lnTo>
                    <a:pt x="1" y="7869"/>
                  </a:lnTo>
                  <a:lnTo>
                    <a:pt x="14953" y="7869"/>
                  </a:lnTo>
                  <a:lnTo>
                    <a:pt x="14953" y="429"/>
                  </a:lnTo>
                  <a:cubicBezTo>
                    <a:pt x="14953" y="197"/>
                    <a:pt x="14757" y="1"/>
                    <a:pt x="145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73"/>
            <p:cNvSpPr/>
            <p:nvPr/>
          </p:nvSpPr>
          <p:spPr>
            <a:xfrm>
              <a:off x="3898525" y="3629850"/>
              <a:ext cx="373825" cy="51325"/>
            </a:xfrm>
            <a:custGeom>
              <a:avLst/>
              <a:gdLst/>
              <a:ahLst/>
              <a:cxnLst/>
              <a:rect l="l" t="t" r="r" b="b"/>
              <a:pathLst>
                <a:path w="14953" h="2053" extrusionOk="0">
                  <a:moveTo>
                    <a:pt x="1" y="1"/>
                  </a:moveTo>
                  <a:lnTo>
                    <a:pt x="1" y="1606"/>
                  </a:lnTo>
                  <a:cubicBezTo>
                    <a:pt x="1" y="1856"/>
                    <a:pt x="197" y="2052"/>
                    <a:pt x="447" y="2052"/>
                  </a:cubicBezTo>
                  <a:lnTo>
                    <a:pt x="14507" y="2052"/>
                  </a:lnTo>
                  <a:cubicBezTo>
                    <a:pt x="14757" y="2052"/>
                    <a:pt x="14953" y="1856"/>
                    <a:pt x="14953" y="1606"/>
                  </a:cubicBezTo>
                  <a:lnTo>
                    <a:pt x="149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73"/>
            <p:cNvSpPr/>
            <p:nvPr/>
          </p:nvSpPr>
          <p:spPr>
            <a:xfrm>
              <a:off x="4019850" y="3703000"/>
              <a:ext cx="131175" cy="43750"/>
            </a:xfrm>
            <a:custGeom>
              <a:avLst/>
              <a:gdLst/>
              <a:ahLst/>
              <a:cxnLst/>
              <a:rect l="l" t="t" r="r" b="b"/>
              <a:pathLst>
                <a:path w="5247" h="1750" extrusionOk="0">
                  <a:moveTo>
                    <a:pt x="875" y="1"/>
                  </a:moveTo>
                  <a:lnTo>
                    <a:pt x="875" y="875"/>
                  </a:lnTo>
                  <a:lnTo>
                    <a:pt x="429" y="875"/>
                  </a:lnTo>
                  <a:cubicBezTo>
                    <a:pt x="197" y="875"/>
                    <a:pt x="1" y="1071"/>
                    <a:pt x="1" y="1321"/>
                  </a:cubicBezTo>
                  <a:cubicBezTo>
                    <a:pt x="1" y="1553"/>
                    <a:pt x="197" y="1749"/>
                    <a:pt x="429" y="1749"/>
                  </a:cubicBezTo>
                  <a:lnTo>
                    <a:pt x="4818" y="1749"/>
                  </a:lnTo>
                  <a:cubicBezTo>
                    <a:pt x="5050" y="1749"/>
                    <a:pt x="5247" y="1553"/>
                    <a:pt x="5247" y="1321"/>
                  </a:cubicBezTo>
                  <a:cubicBezTo>
                    <a:pt x="5247" y="1071"/>
                    <a:pt x="5050" y="875"/>
                    <a:pt x="4818" y="875"/>
                  </a:cubicBezTo>
                  <a:lnTo>
                    <a:pt x="4372" y="875"/>
                  </a:lnTo>
                  <a:lnTo>
                    <a:pt x="43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1" name="Google Shape;1421;p73"/>
          <p:cNvGrpSpPr/>
          <p:nvPr/>
        </p:nvGrpSpPr>
        <p:grpSpPr>
          <a:xfrm>
            <a:off x="5402845" y="3392347"/>
            <a:ext cx="332341" cy="289883"/>
            <a:chOff x="3334700" y="3971525"/>
            <a:chExt cx="373375" cy="325675"/>
          </a:xfrm>
        </p:grpSpPr>
        <p:sp>
          <p:nvSpPr>
            <p:cNvPr id="1422" name="Google Shape;1422;p73"/>
            <p:cNvSpPr/>
            <p:nvPr/>
          </p:nvSpPr>
          <p:spPr>
            <a:xfrm>
              <a:off x="3334700" y="3971525"/>
              <a:ext cx="285950" cy="65600"/>
            </a:xfrm>
            <a:custGeom>
              <a:avLst/>
              <a:gdLst/>
              <a:ahLst/>
              <a:cxnLst/>
              <a:rect l="l" t="t" r="r" b="b"/>
              <a:pathLst>
                <a:path w="11438" h="2624" extrusionOk="0">
                  <a:moveTo>
                    <a:pt x="429" y="1"/>
                  </a:moveTo>
                  <a:cubicBezTo>
                    <a:pt x="197" y="1"/>
                    <a:pt x="1" y="197"/>
                    <a:pt x="1" y="447"/>
                  </a:cubicBezTo>
                  <a:lnTo>
                    <a:pt x="1" y="2624"/>
                  </a:lnTo>
                  <a:lnTo>
                    <a:pt x="11438" y="2624"/>
                  </a:lnTo>
                  <a:lnTo>
                    <a:pt x="114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73"/>
            <p:cNvSpPr/>
            <p:nvPr/>
          </p:nvSpPr>
          <p:spPr>
            <a:xfrm>
              <a:off x="3334700" y="4058975"/>
              <a:ext cx="373375" cy="238225"/>
            </a:xfrm>
            <a:custGeom>
              <a:avLst/>
              <a:gdLst/>
              <a:ahLst/>
              <a:cxnLst/>
              <a:rect l="l" t="t" r="r" b="b"/>
              <a:pathLst>
                <a:path w="14935" h="9529" extrusionOk="0">
                  <a:moveTo>
                    <a:pt x="7468" y="1325"/>
                  </a:moveTo>
                  <a:cubicBezTo>
                    <a:pt x="7579" y="1325"/>
                    <a:pt x="7691" y="1365"/>
                    <a:pt x="7780" y="1445"/>
                  </a:cubicBezTo>
                  <a:lnTo>
                    <a:pt x="8654" y="2320"/>
                  </a:lnTo>
                  <a:cubicBezTo>
                    <a:pt x="8833" y="2498"/>
                    <a:pt x="8833" y="2766"/>
                    <a:pt x="8654" y="2944"/>
                  </a:cubicBezTo>
                  <a:cubicBezTo>
                    <a:pt x="8565" y="3033"/>
                    <a:pt x="8458" y="3069"/>
                    <a:pt x="8351" y="3069"/>
                  </a:cubicBezTo>
                  <a:cubicBezTo>
                    <a:pt x="8226" y="3069"/>
                    <a:pt x="8119" y="3033"/>
                    <a:pt x="8030" y="2944"/>
                  </a:cubicBezTo>
                  <a:lnTo>
                    <a:pt x="7905" y="2819"/>
                  </a:lnTo>
                  <a:lnTo>
                    <a:pt x="7905" y="4336"/>
                  </a:lnTo>
                  <a:lnTo>
                    <a:pt x="11688" y="4336"/>
                  </a:lnTo>
                  <a:lnTo>
                    <a:pt x="11563" y="4193"/>
                  </a:lnTo>
                  <a:cubicBezTo>
                    <a:pt x="11402" y="4033"/>
                    <a:pt x="11402" y="3747"/>
                    <a:pt x="11563" y="3586"/>
                  </a:cubicBezTo>
                  <a:cubicBezTo>
                    <a:pt x="11652" y="3497"/>
                    <a:pt x="11763" y="3453"/>
                    <a:pt x="11875" y="3453"/>
                  </a:cubicBezTo>
                  <a:cubicBezTo>
                    <a:pt x="11986" y="3453"/>
                    <a:pt x="12098" y="3497"/>
                    <a:pt x="12187" y="3586"/>
                  </a:cubicBezTo>
                  <a:lnTo>
                    <a:pt x="13061" y="4461"/>
                  </a:lnTo>
                  <a:cubicBezTo>
                    <a:pt x="13240" y="4621"/>
                    <a:pt x="13240" y="4907"/>
                    <a:pt x="13061" y="5067"/>
                  </a:cubicBezTo>
                  <a:lnTo>
                    <a:pt x="12187" y="5942"/>
                  </a:lnTo>
                  <a:cubicBezTo>
                    <a:pt x="12098" y="6031"/>
                    <a:pt x="11991" y="6084"/>
                    <a:pt x="11884" y="6084"/>
                  </a:cubicBezTo>
                  <a:cubicBezTo>
                    <a:pt x="11759" y="6084"/>
                    <a:pt x="11652" y="6031"/>
                    <a:pt x="11563" y="5942"/>
                  </a:cubicBezTo>
                  <a:cubicBezTo>
                    <a:pt x="11402" y="5781"/>
                    <a:pt x="11402" y="5496"/>
                    <a:pt x="11563" y="5335"/>
                  </a:cubicBezTo>
                  <a:lnTo>
                    <a:pt x="11688" y="5210"/>
                  </a:lnTo>
                  <a:lnTo>
                    <a:pt x="7905" y="5210"/>
                  </a:lnTo>
                  <a:lnTo>
                    <a:pt x="7905" y="6709"/>
                  </a:lnTo>
                  <a:lnTo>
                    <a:pt x="8030" y="6584"/>
                  </a:lnTo>
                  <a:cubicBezTo>
                    <a:pt x="8119" y="6504"/>
                    <a:pt x="8231" y="6464"/>
                    <a:pt x="8342" y="6464"/>
                  </a:cubicBezTo>
                  <a:cubicBezTo>
                    <a:pt x="8454" y="6464"/>
                    <a:pt x="8565" y="6504"/>
                    <a:pt x="8654" y="6584"/>
                  </a:cubicBezTo>
                  <a:cubicBezTo>
                    <a:pt x="8833" y="6762"/>
                    <a:pt x="8833" y="7030"/>
                    <a:pt x="8654" y="7209"/>
                  </a:cubicBezTo>
                  <a:lnTo>
                    <a:pt x="7780" y="8083"/>
                  </a:lnTo>
                  <a:cubicBezTo>
                    <a:pt x="7691" y="8172"/>
                    <a:pt x="7584" y="8208"/>
                    <a:pt x="7477" y="8208"/>
                  </a:cubicBezTo>
                  <a:cubicBezTo>
                    <a:pt x="7352" y="8208"/>
                    <a:pt x="7245" y="8172"/>
                    <a:pt x="7156" y="8083"/>
                  </a:cubicBezTo>
                  <a:lnTo>
                    <a:pt x="6281" y="7209"/>
                  </a:lnTo>
                  <a:cubicBezTo>
                    <a:pt x="6103" y="7030"/>
                    <a:pt x="6103" y="6762"/>
                    <a:pt x="6281" y="6584"/>
                  </a:cubicBezTo>
                  <a:cubicBezTo>
                    <a:pt x="6370" y="6504"/>
                    <a:pt x="6482" y="6464"/>
                    <a:pt x="6594" y="6464"/>
                  </a:cubicBezTo>
                  <a:cubicBezTo>
                    <a:pt x="6705" y="6464"/>
                    <a:pt x="6817" y="6504"/>
                    <a:pt x="6906" y="6584"/>
                  </a:cubicBezTo>
                  <a:lnTo>
                    <a:pt x="7031" y="6709"/>
                  </a:lnTo>
                  <a:lnTo>
                    <a:pt x="7031" y="5210"/>
                  </a:lnTo>
                  <a:lnTo>
                    <a:pt x="3248" y="5210"/>
                  </a:lnTo>
                  <a:lnTo>
                    <a:pt x="3373" y="5335"/>
                  </a:lnTo>
                  <a:cubicBezTo>
                    <a:pt x="3534" y="5496"/>
                    <a:pt x="3534" y="5781"/>
                    <a:pt x="3373" y="5942"/>
                  </a:cubicBezTo>
                  <a:cubicBezTo>
                    <a:pt x="3284" y="6031"/>
                    <a:pt x="3177" y="6084"/>
                    <a:pt x="3052" y="6084"/>
                  </a:cubicBezTo>
                  <a:cubicBezTo>
                    <a:pt x="2945" y="6084"/>
                    <a:pt x="2838" y="6031"/>
                    <a:pt x="2748" y="5942"/>
                  </a:cubicBezTo>
                  <a:lnTo>
                    <a:pt x="1874" y="5067"/>
                  </a:lnTo>
                  <a:cubicBezTo>
                    <a:pt x="1696" y="4907"/>
                    <a:pt x="1696" y="4621"/>
                    <a:pt x="1874" y="4461"/>
                  </a:cubicBezTo>
                  <a:lnTo>
                    <a:pt x="2748" y="3586"/>
                  </a:lnTo>
                  <a:cubicBezTo>
                    <a:pt x="2838" y="3497"/>
                    <a:pt x="2949" y="3453"/>
                    <a:pt x="3061" y="3453"/>
                  </a:cubicBezTo>
                  <a:cubicBezTo>
                    <a:pt x="3172" y="3453"/>
                    <a:pt x="3284" y="3497"/>
                    <a:pt x="3373" y="3586"/>
                  </a:cubicBezTo>
                  <a:cubicBezTo>
                    <a:pt x="3534" y="3747"/>
                    <a:pt x="3534" y="4033"/>
                    <a:pt x="3373" y="4193"/>
                  </a:cubicBezTo>
                  <a:lnTo>
                    <a:pt x="3248" y="4336"/>
                  </a:lnTo>
                  <a:lnTo>
                    <a:pt x="7031" y="4336"/>
                  </a:lnTo>
                  <a:lnTo>
                    <a:pt x="7031" y="2819"/>
                  </a:lnTo>
                  <a:lnTo>
                    <a:pt x="6906" y="2944"/>
                  </a:lnTo>
                  <a:cubicBezTo>
                    <a:pt x="6817" y="3033"/>
                    <a:pt x="6705" y="3078"/>
                    <a:pt x="6594" y="3078"/>
                  </a:cubicBezTo>
                  <a:cubicBezTo>
                    <a:pt x="6482" y="3078"/>
                    <a:pt x="6370" y="3033"/>
                    <a:pt x="6281" y="2944"/>
                  </a:cubicBezTo>
                  <a:cubicBezTo>
                    <a:pt x="6103" y="2766"/>
                    <a:pt x="6103" y="2498"/>
                    <a:pt x="6281" y="2320"/>
                  </a:cubicBezTo>
                  <a:lnTo>
                    <a:pt x="7156" y="1445"/>
                  </a:lnTo>
                  <a:cubicBezTo>
                    <a:pt x="7245" y="1365"/>
                    <a:pt x="7356" y="1325"/>
                    <a:pt x="7468" y="1325"/>
                  </a:cubicBezTo>
                  <a:close/>
                  <a:moveTo>
                    <a:pt x="1" y="0"/>
                  </a:moveTo>
                  <a:lnTo>
                    <a:pt x="1" y="9082"/>
                  </a:lnTo>
                  <a:cubicBezTo>
                    <a:pt x="1" y="9332"/>
                    <a:pt x="197" y="9528"/>
                    <a:pt x="429" y="9528"/>
                  </a:cubicBezTo>
                  <a:lnTo>
                    <a:pt x="14507" y="9528"/>
                  </a:lnTo>
                  <a:cubicBezTo>
                    <a:pt x="14739" y="9528"/>
                    <a:pt x="14935" y="9332"/>
                    <a:pt x="14935" y="9082"/>
                  </a:cubicBezTo>
                  <a:lnTo>
                    <a:pt x="149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73"/>
            <p:cNvSpPr/>
            <p:nvPr/>
          </p:nvSpPr>
          <p:spPr>
            <a:xfrm>
              <a:off x="3642500" y="3971525"/>
              <a:ext cx="65575" cy="65600"/>
            </a:xfrm>
            <a:custGeom>
              <a:avLst/>
              <a:gdLst/>
              <a:ahLst/>
              <a:cxnLst/>
              <a:rect l="l" t="t" r="r" b="b"/>
              <a:pathLst>
                <a:path w="2623" h="2624" extrusionOk="0">
                  <a:moveTo>
                    <a:pt x="0" y="1"/>
                  </a:moveTo>
                  <a:lnTo>
                    <a:pt x="0" y="2624"/>
                  </a:lnTo>
                  <a:lnTo>
                    <a:pt x="2623" y="2624"/>
                  </a:lnTo>
                  <a:lnTo>
                    <a:pt x="2623" y="447"/>
                  </a:lnTo>
                  <a:cubicBezTo>
                    <a:pt x="2623" y="197"/>
                    <a:pt x="2427" y="1"/>
                    <a:pt x="2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74"/>
          <p:cNvSpPr txBox="1">
            <a:spLocks noGrp="1"/>
          </p:cNvSpPr>
          <p:nvPr>
            <p:ph type="title"/>
          </p:nvPr>
        </p:nvSpPr>
        <p:spPr>
          <a:xfrm>
            <a:off x="4722055" y="749400"/>
            <a:ext cx="37523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HK" dirty="0"/>
            </a:br>
            <a:r>
              <a:rPr lang="en-HK" dirty="0"/>
              <a:t>MySQL + PHP</a:t>
            </a:r>
            <a:endParaRPr dirty="0"/>
          </a:p>
        </p:txBody>
      </p:sp>
      <p:sp>
        <p:nvSpPr>
          <p:cNvPr id="1430" name="Google Shape;1430;p74"/>
          <p:cNvSpPr txBox="1">
            <a:spLocks noGrp="1"/>
          </p:cNvSpPr>
          <p:nvPr>
            <p:ph type="subTitle" idx="1"/>
          </p:nvPr>
        </p:nvSpPr>
        <p:spPr>
          <a:xfrm>
            <a:off x="4868760" y="2770336"/>
            <a:ext cx="3543720" cy="12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HK" dirty="0"/>
              <a:t>U</a:t>
            </a:r>
            <a:r>
              <a:rPr lang="en" dirty="0"/>
              <a:t>sing command line to interact with MySQL. This process includes: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HK" dirty="0"/>
              <a:t>C</a:t>
            </a:r>
            <a:r>
              <a:rPr lang="en" dirty="0" err="1"/>
              <a:t>reate</a:t>
            </a:r>
            <a:r>
              <a:rPr lang="en" dirty="0"/>
              <a:t> user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HK" dirty="0"/>
              <a:t>G</a:t>
            </a:r>
            <a:r>
              <a:rPr lang="en" dirty="0"/>
              <a:t>rant </a:t>
            </a:r>
            <a:r>
              <a:rPr lang="en" dirty="0" err="1"/>
              <a:t>privil</a:t>
            </a:r>
            <a:r>
              <a:rPr lang="en-HK" dirty="0"/>
              <a:t>e</a:t>
            </a:r>
            <a:r>
              <a:rPr lang="en" dirty="0" err="1"/>
              <a:t>ge</a:t>
            </a:r>
            <a:endParaRPr lang="en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HK" dirty="0"/>
              <a:t>C</a:t>
            </a:r>
            <a:r>
              <a:rPr lang="en" dirty="0" err="1"/>
              <a:t>onnect</a:t>
            </a:r>
            <a:r>
              <a:rPr lang="en" dirty="0"/>
              <a:t> between database and webpage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HK" dirty="0"/>
              <a:t>Insert and delete data from webpage </a:t>
            </a:r>
            <a:endParaRPr lang="en" dirty="0"/>
          </a:p>
        </p:txBody>
      </p:sp>
      <p:sp>
        <p:nvSpPr>
          <p:cNvPr id="1455" name="Google Shape;1455;p74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74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74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74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693718-C802-5426-9460-592D0FD60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858" y="1135686"/>
            <a:ext cx="3577723" cy="5843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790576-7F13-422D-9AC6-C0B42B873530}"/>
              </a:ext>
            </a:extLst>
          </p:cNvPr>
          <p:cNvSpPr txBox="1"/>
          <p:nvPr/>
        </p:nvSpPr>
        <p:spPr>
          <a:xfrm>
            <a:off x="840165" y="749299"/>
            <a:ext cx="2193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 name and 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210850-2FE0-8443-706C-E23A7748F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858" y="2493195"/>
            <a:ext cx="3663142" cy="1289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015BA6-E014-8E9D-9A2E-AC75CAA99928}"/>
              </a:ext>
            </a:extLst>
          </p:cNvPr>
          <p:cNvSpPr txBox="1"/>
          <p:nvPr/>
        </p:nvSpPr>
        <p:spPr>
          <a:xfrm>
            <a:off x="840165" y="2185011"/>
            <a:ext cx="2600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user and grant privilege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764300" y="1359000"/>
            <a:ext cx="34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JavaScript</a:t>
            </a:r>
            <a:endParaRPr dirty="0"/>
          </a:p>
        </p:txBody>
      </p:sp>
      <p:sp>
        <p:nvSpPr>
          <p:cNvPr id="1464" name="Google Shape;1464;p75"/>
          <p:cNvSpPr txBox="1">
            <a:spLocks noGrp="1"/>
          </p:cNvSpPr>
          <p:nvPr>
            <p:ph type="subTitle" idx="1"/>
          </p:nvPr>
        </p:nvSpPr>
        <p:spPr>
          <a:xfrm>
            <a:off x="865100" y="2107125"/>
            <a:ext cx="3311400" cy="12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 the behavior of the menu button such that it can open and close when users click it. Moreover, it closes automatically when scrolling the page</a:t>
            </a:r>
            <a:endParaRPr dirty="0"/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75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9407D9-CFF9-DFCE-ABC3-EB12FC6C5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807" y="1861458"/>
            <a:ext cx="4187971" cy="10901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041A53B-C9F7-2C96-9B38-716CD8B050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100" y="2107125"/>
            <a:ext cx="3412200" cy="1218300"/>
          </a:xfrm>
        </p:spPr>
        <p:txBody>
          <a:bodyPr/>
          <a:lstStyle/>
          <a:p>
            <a:r>
              <a:rPr lang="en-US" dirty="0"/>
              <a:t>PHP is available to interact with JavaScript by outputting it using ‘echo’.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EEB679-9FEE-F81A-9896-A3730EE8C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+ PHP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AE89E-FD4B-9672-4BE5-40E5E9FAE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88" t="24578" r="8695" b="24915"/>
          <a:stretch/>
        </p:blipFill>
        <p:spPr>
          <a:xfrm>
            <a:off x="4477829" y="573554"/>
            <a:ext cx="3801071" cy="1570892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727DBF1C-F467-E3FB-BE7E-5D92B2F876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3" t="30840" r="33325" b="26222"/>
          <a:stretch/>
        </p:blipFill>
        <p:spPr>
          <a:xfrm>
            <a:off x="5115949" y="2365425"/>
            <a:ext cx="2681035" cy="216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19354"/>
      </p:ext>
    </p:extLst>
  </p:cSld>
  <p:clrMapOvr>
    <a:masterClrMapping/>
  </p:clrMapOvr>
</p:sld>
</file>

<file path=ppt/theme/theme1.xml><?xml version="1.0" encoding="utf-8"?>
<a:theme xmlns:a="http://schemas.openxmlformats.org/drawingml/2006/main" name="Multi-Business Company Website by Slidesgo">
  <a:themeElements>
    <a:clrScheme name="Simple Light">
      <a:dk1>
        <a:srgbClr val="5352EE"/>
      </a:dk1>
      <a:lt1>
        <a:srgbClr val="F1F0FF"/>
      </a:lt1>
      <a:dk2>
        <a:srgbClr val="9EA6FF"/>
      </a:dk2>
      <a:lt2>
        <a:srgbClr val="7882F3"/>
      </a:lt2>
      <a:accent1>
        <a:srgbClr val="D2D6FF"/>
      </a:accent1>
      <a:accent2>
        <a:srgbClr val="A1C3FF"/>
      </a:accent2>
      <a:accent3>
        <a:srgbClr val="FFC3D0"/>
      </a:accent3>
      <a:accent4>
        <a:srgbClr val="81EEEB"/>
      </a:accent4>
      <a:accent5>
        <a:srgbClr val="3AE4DF"/>
      </a:accent5>
      <a:accent6>
        <a:srgbClr val="FFFFFF"/>
      </a:accent6>
      <a:hlink>
        <a:srgbClr val="F1F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</Words>
  <Application>Microsoft Macintosh PowerPoint</Application>
  <PresentationFormat>On-screen Show (16:9)</PresentationFormat>
  <Paragraphs>56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Montserrat</vt:lpstr>
      <vt:lpstr>Darker Grotesque</vt:lpstr>
      <vt:lpstr>Darker Grotesque Medium</vt:lpstr>
      <vt:lpstr>Multi-Business Company Website by Slidesgo</vt:lpstr>
      <vt:lpstr>CISC3003  Individual project </vt:lpstr>
      <vt:lpstr>SERVICES</vt:lpstr>
      <vt:lpstr>INTRODUCTION</vt:lpstr>
      <vt:lpstr>SERVICES</vt:lpstr>
      <vt:lpstr>SERVICES</vt:lpstr>
      <vt:lpstr>IMPORTANT TECHNIQUE  </vt:lpstr>
      <vt:lpstr> MySQL + PHP</vt:lpstr>
      <vt:lpstr>JavaScript</vt:lpstr>
      <vt:lpstr>JS + PHP</vt:lpstr>
      <vt:lpstr>Demo</vt:lpstr>
      <vt:lpstr>PowerPoint Presentation</vt:lpstr>
      <vt:lpstr>PowerPoint Presentation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CISC3003  Individual project </dc:title>
  <cp:lastModifiedBy>Po Hiu Lam</cp:lastModifiedBy>
  <cp:revision>1</cp:revision>
  <dcterms:modified xsi:type="dcterms:W3CDTF">2024-05-05T11:03:10Z</dcterms:modified>
</cp:coreProperties>
</file>